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7227fcb694d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b78aeb16b842e3"/>
  </p:sldMasterIdLst>
  <p:sldIdLst>
    <p:sldId xmlns:r="http://schemas.openxmlformats.org/officeDocument/2006/relationships" id="256" r:id="R126bdf46a9a340a3"/>
    <p:sldId xmlns:r="http://schemas.openxmlformats.org/officeDocument/2006/relationships" id="257" r:id="R3fbca9b363aa41d0"/>
    <p:sldId xmlns:r="http://schemas.openxmlformats.org/officeDocument/2006/relationships" id="258" r:id="R8c02e06a1e114c78"/>
    <p:sldId xmlns:r="http://schemas.openxmlformats.org/officeDocument/2006/relationships" id="259" r:id="R32c86ad35cca4a1f"/>
    <p:sldId xmlns:r="http://schemas.openxmlformats.org/officeDocument/2006/relationships" id="260" r:id="R1d1aae98bb074265"/>
    <p:sldId xmlns:r="http://schemas.openxmlformats.org/officeDocument/2006/relationships" id="261" r:id="Re1ab2be6a32c4a22"/>
    <p:sldId xmlns:r="http://schemas.openxmlformats.org/officeDocument/2006/relationships" id="262" r:id="Rae6a033874cb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78aeb16b842e3" /><Relationship Type="http://schemas.openxmlformats.org/officeDocument/2006/relationships/slide" Target="/ppt/slides/slide1.xml" Id="R126bdf46a9a340a3" /><Relationship Type="http://schemas.openxmlformats.org/officeDocument/2006/relationships/slide" Target="/ppt/slides/slide2.xml" Id="R3fbca9b363aa41d0" /><Relationship Type="http://schemas.openxmlformats.org/officeDocument/2006/relationships/slide" Target="/ppt/slides/slide3.xml" Id="R8c02e06a1e114c78" /><Relationship Type="http://schemas.openxmlformats.org/officeDocument/2006/relationships/slide" Target="/ppt/slides/slide4.xml" Id="R32c86ad35cca4a1f" /><Relationship Type="http://schemas.openxmlformats.org/officeDocument/2006/relationships/slide" Target="/ppt/slides/slide5.xml" Id="R1d1aae98bb074265" /><Relationship Type="http://schemas.openxmlformats.org/officeDocument/2006/relationships/slide" Target="/ppt/slides/slide6.xml" Id="Re1ab2be6a32c4a22" /><Relationship Type="http://schemas.openxmlformats.org/officeDocument/2006/relationships/slide" Target="/ppt/slides/slide7.xml" Id="Rae6a033874cb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7f5ec39074f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c7d87fda94b15" /><Relationship Type="http://schemas.openxmlformats.org/officeDocument/2006/relationships/theme" Target="/ppt/slideMasters/theme/theme1.xml" Id="R38f34f68570745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c7d87fda9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b0bbe6e2e49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64b10787d4b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253b9e83045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6e90c0e32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c3e8f8f8347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9da64b94541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4a54d54f1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L.SAMSLÅTT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L.SAMSLÅTT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L.SAMSLÅTT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L.SAMSLÅTT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L.SAMSLÅTT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L.SAMSLÅTT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253 994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−458 980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2 419 256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L.SAMSLÅTT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SAMSLÅTT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L.SAMSLÅTT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Strømsbuvei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928 825 965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L.SAMSLÅTT AS</a:t>
            </a:r>
          </a:p>
        </p:txBody>
      </p:sp>
    </p:spTree>
  </p:cSld>
  <p:clrMapOvr>
    <a:masterClrMapping xmlns:a="http://schemas.openxmlformats.org/drawingml/2006/main"/>
  </p:clrMapOvr>
</p:sld>
</file>