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3f5bf4b79142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a34558db6d45b7"/>
  </p:sldMasterIdLst>
  <p:sldIdLst>
    <p:sldId xmlns:r="http://schemas.openxmlformats.org/officeDocument/2006/relationships" id="256" r:id="R03d9b757a83e4c29"/>
    <p:sldId xmlns:r="http://schemas.openxmlformats.org/officeDocument/2006/relationships" id="257" r:id="R108e213d32cd4428"/>
    <p:sldId xmlns:r="http://schemas.openxmlformats.org/officeDocument/2006/relationships" id="258" r:id="R0914c419d6ce4bd3"/>
    <p:sldId xmlns:r="http://schemas.openxmlformats.org/officeDocument/2006/relationships" id="259" r:id="R442d32732ba74563"/>
    <p:sldId xmlns:r="http://schemas.openxmlformats.org/officeDocument/2006/relationships" id="260" r:id="Rd089fa58a3ce4977"/>
    <p:sldId xmlns:r="http://schemas.openxmlformats.org/officeDocument/2006/relationships" id="261" r:id="R6680fc54dc9040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a34558db6d45b7" /><Relationship Type="http://schemas.openxmlformats.org/officeDocument/2006/relationships/slide" Target="/ppt/slides/slide1.xml" Id="R03d9b757a83e4c29" /><Relationship Type="http://schemas.openxmlformats.org/officeDocument/2006/relationships/slide" Target="/ppt/slides/slide2.xml" Id="R108e213d32cd4428" /><Relationship Type="http://schemas.openxmlformats.org/officeDocument/2006/relationships/slide" Target="/ppt/slides/slide3.xml" Id="R0914c419d6ce4bd3" /><Relationship Type="http://schemas.openxmlformats.org/officeDocument/2006/relationships/slide" Target="/ppt/slides/slide4.xml" Id="R442d32732ba74563" /><Relationship Type="http://schemas.openxmlformats.org/officeDocument/2006/relationships/slide" Target="/ppt/slides/slide5.xml" Id="Rd089fa58a3ce4977" /><Relationship Type="http://schemas.openxmlformats.org/officeDocument/2006/relationships/slide" Target="/ppt/slides/slide6.xml" Id="R6680fc54dc9040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5acf8154e442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4ad1d43324e61" /><Relationship Type="http://schemas.openxmlformats.org/officeDocument/2006/relationships/theme" Target="/ppt/slideMasters/theme/theme1.xml" Id="Ra4e2b35251e344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a4ad1d43324e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e4d1c80734b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2518f49664a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08e8e936447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7f5dc1d7245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8dfd083cb4f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b95b013be4c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NORAVIND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NORAVIND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NORAVIND BYGG AS ble etablert [år] og holder til i Rong.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NORAVIND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NORAVIND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NORAVIND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SKARVELAND LERUM  –  95,0 %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TINA SKARVELAND LERUM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NORAVIND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Vestrevegen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5337 Rong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928 823 695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NORAVIND BYGG AS</a:t>
            </a:r>
          </a:p>
        </p:txBody>
      </p:sp>
    </p:spTree>
  </p:cSld>
  <p:clrMapOvr>
    <a:masterClrMapping xmlns:a="http://schemas.openxmlformats.org/drawingml/2006/main"/>
  </p:clrMapOvr>
</p:sld>
</file>