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530432749347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89e952ef1514ac4"/>
  </p:sldMasterIdLst>
  <p:sldIdLst>
    <p:sldId xmlns:r="http://schemas.openxmlformats.org/officeDocument/2006/relationships" id="256" r:id="R3319543ba87d4381"/>
    <p:sldId xmlns:r="http://schemas.openxmlformats.org/officeDocument/2006/relationships" id="257" r:id="R0c5c60ff74d449b9"/>
    <p:sldId xmlns:r="http://schemas.openxmlformats.org/officeDocument/2006/relationships" id="258" r:id="Rbc136d67d489462e"/>
    <p:sldId xmlns:r="http://schemas.openxmlformats.org/officeDocument/2006/relationships" id="259" r:id="Rcd7be41a893e4a20"/>
    <p:sldId xmlns:r="http://schemas.openxmlformats.org/officeDocument/2006/relationships" id="260" r:id="R362c1c48b0504e80"/>
    <p:sldId xmlns:r="http://schemas.openxmlformats.org/officeDocument/2006/relationships" id="261" r:id="Rf2d5d1e2f9704c22"/>
    <p:sldId xmlns:r="http://schemas.openxmlformats.org/officeDocument/2006/relationships" id="262" r:id="Ra89ab49b5ba142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9e952ef1514ac4" /><Relationship Type="http://schemas.openxmlformats.org/officeDocument/2006/relationships/slide" Target="/ppt/slides/slide1.xml" Id="R3319543ba87d4381" /><Relationship Type="http://schemas.openxmlformats.org/officeDocument/2006/relationships/slide" Target="/ppt/slides/slide2.xml" Id="R0c5c60ff74d449b9" /><Relationship Type="http://schemas.openxmlformats.org/officeDocument/2006/relationships/slide" Target="/ppt/slides/slide3.xml" Id="Rbc136d67d489462e" /><Relationship Type="http://schemas.openxmlformats.org/officeDocument/2006/relationships/slide" Target="/ppt/slides/slide4.xml" Id="Rcd7be41a893e4a20" /><Relationship Type="http://schemas.openxmlformats.org/officeDocument/2006/relationships/slide" Target="/ppt/slides/slide5.xml" Id="R362c1c48b0504e80" /><Relationship Type="http://schemas.openxmlformats.org/officeDocument/2006/relationships/slide" Target="/ppt/slides/slide6.xml" Id="Rf2d5d1e2f9704c22" /><Relationship Type="http://schemas.openxmlformats.org/officeDocument/2006/relationships/slide" Target="/ppt/slides/slide7.xml" Id="Ra89ab49b5ba142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89bfab28494cd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c0ccca36264165" /><Relationship Type="http://schemas.openxmlformats.org/officeDocument/2006/relationships/theme" Target="/ppt/slideMasters/theme/theme1.xml" Id="R9b4da2c92b3046b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c0ccca3626416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3649d599bc42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781be0ed4f64ac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c81492df5432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57e272af74e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d1fa85d40b4ad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f80e4f334642c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cf1ed5d90c4fc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TOJO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TOJO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TOJO MAT AS ble etablert [år] og holder til i Bardu.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TOJO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TOJO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TOJO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1 198 483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−247 602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−257 311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−227 311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591 093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TOJO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JOHNSEN TOM ANDRÉ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TOJO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Parallellen 35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9360 Bardu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928 822 362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TOJO MAT AS</a:t>
            </a:r>
          </a:p>
        </p:txBody>
      </p:sp>
    </p:spTree>
  </p:cSld>
  <p:clrMapOvr>
    <a:masterClrMapping xmlns:a="http://schemas.openxmlformats.org/drawingml/2006/main"/>
  </p:clrMapOvr>
</p:sld>
</file>