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9bb6a8dcf84e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a5678be7484ff7"/>
  </p:sldMasterIdLst>
  <p:sldIdLst>
    <p:sldId xmlns:r="http://schemas.openxmlformats.org/officeDocument/2006/relationships" id="256" r:id="Rf202ea2a9d564870"/>
    <p:sldId xmlns:r="http://schemas.openxmlformats.org/officeDocument/2006/relationships" id="257" r:id="R9c02082f76c14bc1"/>
    <p:sldId xmlns:r="http://schemas.openxmlformats.org/officeDocument/2006/relationships" id="258" r:id="R6d4c4c7938ae487a"/>
    <p:sldId xmlns:r="http://schemas.openxmlformats.org/officeDocument/2006/relationships" id="259" r:id="Rf28386283a2947a2"/>
    <p:sldId xmlns:r="http://schemas.openxmlformats.org/officeDocument/2006/relationships" id="260" r:id="R3f442c5a8f1a46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a5678be7484ff7" /><Relationship Type="http://schemas.openxmlformats.org/officeDocument/2006/relationships/slide" Target="/ppt/slides/slide1.xml" Id="Rf202ea2a9d564870" /><Relationship Type="http://schemas.openxmlformats.org/officeDocument/2006/relationships/slide" Target="/ppt/slides/slide2.xml" Id="R9c02082f76c14bc1" /><Relationship Type="http://schemas.openxmlformats.org/officeDocument/2006/relationships/slide" Target="/ppt/slides/slide3.xml" Id="R6d4c4c7938ae487a" /><Relationship Type="http://schemas.openxmlformats.org/officeDocument/2006/relationships/slide" Target="/ppt/slides/slide4.xml" Id="Rf28386283a2947a2" /><Relationship Type="http://schemas.openxmlformats.org/officeDocument/2006/relationships/slide" Target="/ppt/slides/slide5.xml" Id="R3f442c5a8f1a46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f7393640449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04955ef0c43aa" /><Relationship Type="http://schemas.openxmlformats.org/officeDocument/2006/relationships/theme" Target="/ppt/slideMasters/theme/theme1.xml" Id="R3f47c9b9d10143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e04955ef0c43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672aead4f44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b6f4192d547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d573d634e4d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0cf4d458848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acd224f6842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VERSLAND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VERSLAND ble etablert [år] og holder til i Vikeså.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Vikesdalslia 14A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4389 Vikeså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928 785 521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VERSLAND</a:t>
            </a:r>
          </a:p>
        </p:txBody>
      </p:sp>
    </p:spTree>
  </p:cSld>
  <p:clrMapOvr>
    <a:masterClrMapping xmlns:a="http://schemas.openxmlformats.org/drawingml/2006/main"/>
  </p:clrMapOvr>
</p:sld>
</file>