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b903945c0449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9d4acebccc4fb3"/>
  </p:sldMasterIdLst>
  <p:sldIdLst>
    <p:sldId xmlns:r="http://schemas.openxmlformats.org/officeDocument/2006/relationships" id="256" r:id="Ra2197859541e433c"/>
    <p:sldId xmlns:r="http://schemas.openxmlformats.org/officeDocument/2006/relationships" id="257" r:id="Rdad6a89cd5bf4cba"/>
    <p:sldId xmlns:r="http://schemas.openxmlformats.org/officeDocument/2006/relationships" id="258" r:id="R301b993c09ef4d86"/>
    <p:sldId xmlns:r="http://schemas.openxmlformats.org/officeDocument/2006/relationships" id="259" r:id="R759fe781cb7a4b99"/>
    <p:sldId xmlns:r="http://schemas.openxmlformats.org/officeDocument/2006/relationships" id="260" r:id="R62d58a06327b455e"/>
    <p:sldId xmlns:r="http://schemas.openxmlformats.org/officeDocument/2006/relationships" id="261" r:id="R38701ad75e034e48"/>
    <p:sldId xmlns:r="http://schemas.openxmlformats.org/officeDocument/2006/relationships" id="262" r:id="R198ba6ba38174f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9d4acebccc4fb3" /><Relationship Type="http://schemas.openxmlformats.org/officeDocument/2006/relationships/slide" Target="/ppt/slides/slide1.xml" Id="Ra2197859541e433c" /><Relationship Type="http://schemas.openxmlformats.org/officeDocument/2006/relationships/slide" Target="/ppt/slides/slide2.xml" Id="Rdad6a89cd5bf4cba" /><Relationship Type="http://schemas.openxmlformats.org/officeDocument/2006/relationships/slide" Target="/ppt/slides/slide3.xml" Id="R301b993c09ef4d86" /><Relationship Type="http://schemas.openxmlformats.org/officeDocument/2006/relationships/slide" Target="/ppt/slides/slide4.xml" Id="R759fe781cb7a4b99" /><Relationship Type="http://schemas.openxmlformats.org/officeDocument/2006/relationships/slide" Target="/ppt/slides/slide5.xml" Id="R62d58a06327b455e" /><Relationship Type="http://schemas.openxmlformats.org/officeDocument/2006/relationships/slide" Target="/ppt/slides/slide6.xml" Id="R38701ad75e034e48" /><Relationship Type="http://schemas.openxmlformats.org/officeDocument/2006/relationships/slide" Target="/ppt/slides/slide7.xml" Id="R198ba6ba38174f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828f0939f942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09d14542a94301" /><Relationship Type="http://schemas.openxmlformats.org/officeDocument/2006/relationships/theme" Target="/ppt/slideMasters/theme/theme1.xml" Id="Rcec9943effa946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09d14542a943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c20c8f2f004b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f1a092466e4e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55a225649f4f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b7aa8e610149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04b090d30448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89f7d5c1b74a4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ce727204e34c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ROGER ANDERSEN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ROGER ANDERSEN INVEST AS ble etablert [år] og holder til i Drangedal.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−16 766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−17 406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−24 879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135 074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JAN ROGER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Holte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3750 Drangedal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928 775 607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