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7e84dc7864e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4f4ed430954f0a"/>
  </p:sldMasterIdLst>
  <p:sldIdLst>
    <p:sldId xmlns:r="http://schemas.openxmlformats.org/officeDocument/2006/relationships" id="256" r:id="Rec3ab155793c4729"/>
    <p:sldId xmlns:r="http://schemas.openxmlformats.org/officeDocument/2006/relationships" id="257" r:id="R06a11fd0a58e43a4"/>
    <p:sldId xmlns:r="http://schemas.openxmlformats.org/officeDocument/2006/relationships" id="258" r:id="Re30b772f3edb4241"/>
    <p:sldId xmlns:r="http://schemas.openxmlformats.org/officeDocument/2006/relationships" id="259" r:id="R42da5bd30fda4204"/>
    <p:sldId xmlns:r="http://schemas.openxmlformats.org/officeDocument/2006/relationships" id="260" r:id="R573ae7e9eed34b87"/>
    <p:sldId xmlns:r="http://schemas.openxmlformats.org/officeDocument/2006/relationships" id="261" r:id="R609287c45afa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f4ed430954f0a" /><Relationship Type="http://schemas.openxmlformats.org/officeDocument/2006/relationships/slide" Target="/ppt/slides/slide1.xml" Id="Rec3ab155793c4729" /><Relationship Type="http://schemas.openxmlformats.org/officeDocument/2006/relationships/slide" Target="/ppt/slides/slide2.xml" Id="R06a11fd0a58e43a4" /><Relationship Type="http://schemas.openxmlformats.org/officeDocument/2006/relationships/slide" Target="/ppt/slides/slide3.xml" Id="Re30b772f3edb4241" /><Relationship Type="http://schemas.openxmlformats.org/officeDocument/2006/relationships/slide" Target="/ppt/slides/slide4.xml" Id="R42da5bd30fda4204" /><Relationship Type="http://schemas.openxmlformats.org/officeDocument/2006/relationships/slide" Target="/ppt/slides/slide5.xml" Id="R573ae7e9eed34b87" /><Relationship Type="http://schemas.openxmlformats.org/officeDocument/2006/relationships/slide" Target="/ppt/slides/slide6.xml" Id="R609287c45afa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e4fbd3048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557aedef24b83" /><Relationship Type="http://schemas.openxmlformats.org/officeDocument/2006/relationships/theme" Target="/ppt/slideMasters/theme/theme1.xml" Id="R00281e0748ca46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a557aedef24b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d260f7e1244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e2d1eb10948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fe72ebfc746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85cb3982e4f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de58d4caf40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8394eab9941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