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b3de3f7e1247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7f562116ad4a58"/>
  </p:sldMasterIdLst>
  <p:sldIdLst>
    <p:sldId xmlns:r="http://schemas.openxmlformats.org/officeDocument/2006/relationships" id="256" r:id="R1bd049a4f5f44afe"/>
    <p:sldId xmlns:r="http://schemas.openxmlformats.org/officeDocument/2006/relationships" id="257" r:id="R265fff94206b4632"/>
    <p:sldId xmlns:r="http://schemas.openxmlformats.org/officeDocument/2006/relationships" id="258" r:id="R6aee0b2adf4c4f4b"/>
    <p:sldId xmlns:r="http://schemas.openxmlformats.org/officeDocument/2006/relationships" id="259" r:id="R84b59dd5571a422d"/>
    <p:sldId xmlns:r="http://schemas.openxmlformats.org/officeDocument/2006/relationships" id="260" r:id="R27fed5d3195f462b"/>
    <p:sldId xmlns:r="http://schemas.openxmlformats.org/officeDocument/2006/relationships" id="261" r:id="R694c57df9b5b42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f562116ad4a58" /><Relationship Type="http://schemas.openxmlformats.org/officeDocument/2006/relationships/slide" Target="/ppt/slides/slide1.xml" Id="R1bd049a4f5f44afe" /><Relationship Type="http://schemas.openxmlformats.org/officeDocument/2006/relationships/slide" Target="/ppt/slides/slide2.xml" Id="R265fff94206b4632" /><Relationship Type="http://schemas.openxmlformats.org/officeDocument/2006/relationships/slide" Target="/ppt/slides/slide3.xml" Id="R6aee0b2adf4c4f4b" /><Relationship Type="http://schemas.openxmlformats.org/officeDocument/2006/relationships/slide" Target="/ppt/slides/slide4.xml" Id="R84b59dd5571a422d" /><Relationship Type="http://schemas.openxmlformats.org/officeDocument/2006/relationships/slide" Target="/ppt/slides/slide5.xml" Id="R27fed5d3195f462b" /><Relationship Type="http://schemas.openxmlformats.org/officeDocument/2006/relationships/slide" Target="/ppt/slides/slide6.xml" Id="R694c57df9b5b42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63d13a08f40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ab32e7d5c448f" /><Relationship Type="http://schemas.openxmlformats.org/officeDocument/2006/relationships/theme" Target="/ppt/slideMasters/theme/theme1.xml" Id="R75d574814454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ab32e7d5c44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efda8ba4342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eeeeb3bd640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ca8d161a4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fbb3282644a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14ffd683046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efddea41548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 ANLEGG AS ble etablert [år] og holder til i Meldal.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HÅRSTAD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USTAD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Orklaveien 198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7336 Meldal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928 775 488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 ANLEGG AS</a:t>
            </a:r>
          </a:p>
        </p:txBody>
      </p:sp>
    </p:spTree>
  </p:cSld>
  <p:clrMapOvr>
    <a:masterClrMapping xmlns:a="http://schemas.openxmlformats.org/drawingml/2006/main"/>
  </p:clrMapOvr>
</p:sld>
</file>