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b039f903a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07a72622aa4e4c"/>
  </p:sldMasterIdLst>
  <p:sldIdLst>
    <p:sldId xmlns:r="http://schemas.openxmlformats.org/officeDocument/2006/relationships" id="256" r:id="R85128a934fbb480e"/>
    <p:sldId xmlns:r="http://schemas.openxmlformats.org/officeDocument/2006/relationships" id="257" r:id="R2fe23ca5ed31498f"/>
    <p:sldId xmlns:r="http://schemas.openxmlformats.org/officeDocument/2006/relationships" id="258" r:id="R60373b206b0240ff"/>
    <p:sldId xmlns:r="http://schemas.openxmlformats.org/officeDocument/2006/relationships" id="259" r:id="R23913c1e6bc54361"/>
    <p:sldId xmlns:r="http://schemas.openxmlformats.org/officeDocument/2006/relationships" id="260" r:id="R102b69d3c2f54bef"/>
    <p:sldId xmlns:r="http://schemas.openxmlformats.org/officeDocument/2006/relationships" id="261" r:id="R254486e3780c4b16"/>
    <p:sldId xmlns:r="http://schemas.openxmlformats.org/officeDocument/2006/relationships" id="262" r:id="R39dadcf288d44a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7a72622aa4e4c" /><Relationship Type="http://schemas.openxmlformats.org/officeDocument/2006/relationships/slide" Target="/ppt/slides/slide1.xml" Id="R85128a934fbb480e" /><Relationship Type="http://schemas.openxmlformats.org/officeDocument/2006/relationships/slide" Target="/ppt/slides/slide2.xml" Id="R2fe23ca5ed31498f" /><Relationship Type="http://schemas.openxmlformats.org/officeDocument/2006/relationships/slide" Target="/ppt/slides/slide3.xml" Id="R60373b206b0240ff" /><Relationship Type="http://schemas.openxmlformats.org/officeDocument/2006/relationships/slide" Target="/ppt/slides/slide4.xml" Id="R23913c1e6bc54361" /><Relationship Type="http://schemas.openxmlformats.org/officeDocument/2006/relationships/slide" Target="/ppt/slides/slide5.xml" Id="R102b69d3c2f54bef" /><Relationship Type="http://schemas.openxmlformats.org/officeDocument/2006/relationships/slide" Target="/ppt/slides/slide6.xml" Id="R254486e3780c4b16" /><Relationship Type="http://schemas.openxmlformats.org/officeDocument/2006/relationships/slide" Target="/ppt/slides/slide7.xml" Id="R39dadcf288d44a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aa87f65054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9fab89a5f42fb" /><Relationship Type="http://schemas.openxmlformats.org/officeDocument/2006/relationships/theme" Target="/ppt/slideMasters/theme/theme1.xml" Id="R942925d62600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09fab89a5f42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214b78df9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732a24964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d0edd65c7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c6ba84ff0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42e63472c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09ada070f49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f47e0734e49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GEILO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GEILO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20 486 250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1 927 643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1 609 727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3 099 957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8 502 486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GARTNERGEILO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ØST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MARIUSZ SZPERA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GUNNÆS AASEN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GRUE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Lienvegen 155A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928 764 079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GEILO AS</a:t>
            </a:r>
          </a:p>
        </p:txBody>
      </p:sp>
    </p:spTree>
  </p:cSld>
  <p:clrMapOvr>
    <a:masterClrMapping xmlns:a="http://schemas.openxmlformats.org/drawingml/2006/main"/>
  </p:clrMapOvr>
</p:sld>
</file>