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0d1e9ed9ed47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68a1aa994d340ff"/>
  </p:sldMasterIdLst>
  <p:sldIdLst>
    <p:sldId xmlns:r="http://schemas.openxmlformats.org/officeDocument/2006/relationships" id="256" r:id="R8ccb2301268b4d37"/>
    <p:sldId xmlns:r="http://schemas.openxmlformats.org/officeDocument/2006/relationships" id="257" r:id="R551e824fe18e44e6"/>
    <p:sldId xmlns:r="http://schemas.openxmlformats.org/officeDocument/2006/relationships" id="258" r:id="Rb5140f1192664d19"/>
    <p:sldId xmlns:r="http://schemas.openxmlformats.org/officeDocument/2006/relationships" id="259" r:id="R050615fd568343ec"/>
    <p:sldId xmlns:r="http://schemas.openxmlformats.org/officeDocument/2006/relationships" id="260" r:id="Rbd443a197e984e17"/>
    <p:sldId xmlns:r="http://schemas.openxmlformats.org/officeDocument/2006/relationships" id="261" r:id="R869460f4967440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8a1aa994d340ff" /><Relationship Type="http://schemas.openxmlformats.org/officeDocument/2006/relationships/slide" Target="/ppt/slides/slide1.xml" Id="R8ccb2301268b4d37" /><Relationship Type="http://schemas.openxmlformats.org/officeDocument/2006/relationships/slide" Target="/ppt/slides/slide2.xml" Id="R551e824fe18e44e6" /><Relationship Type="http://schemas.openxmlformats.org/officeDocument/2006/relationships/slide" Target="/ppt/slides/slide3.xml" Id="Rb5140f1192664d19" /><Relationship Type="http://schemas.openxmlformats.org/officeDocument/2006/relationships/slide" Target="/ppt/slides/slide4.xml" Id="R050615fd568343ec" /><Relationship Type="http://schemas.openxmlformats.org/officeDocument/2006/relationships/slide" Target="/ppt/slides/slide5.xml" Id="Rbd443a197e984e17" /><Relationship Type="http://schemas.openxmlformats.org/officeDocument/2006/relationships/slide" Target="/ppt/slides/slide6.xml" Id="R869460f4967440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f9271259454f7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b8276b4c384b2b" /><Relationship Type="http://schemas.openxmlformats.org/officeDocument/2006/relationships/theme" Target="/ppt/slideMasters/theme/theme1.xml" Id="Rc78189c51dba48a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4b8276b4c384b2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ccb7dd22b44f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ee4af954734a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0fea60dec4422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8894a0646749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db1ed08a17491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9bdff93fed42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BUCHLA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BUCHLA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BUCHLA HOLDING AS ble etablert [år] og holder til i Årnes.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BUCHLA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BUCHLA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BUCHLA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DAMIAN BUCHLA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BUCHLA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Dragsjøvegen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2150 Årnes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928 757 749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BUCHLA HOLDING AS</a:t>
            </a:r>
          </a:p>
        </p:txBody>
      </p:sp>
    </p:spTree>
  </p:cSld>
  <p:clrMapOvr>
    <a:masterClrMapping xmlns:a="http://schemas.openxmlformats.org/drawingml/2006/main"/>
  </p:clrMapOvr>
</p:sld>
</file>