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195880f014a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f39f3330de41df"/>
  </p:sldMasterIdLst>
  <p:sldIdLst>
    <p:sldId xmlns:r="http://schemas.openxmlformats.org/officeDocument/2006/relationships" id="256" r:id="R2870947cd7db4d24"/>
    <p:sldId xmlns:r="http://schemas.openxmlformats.org/officeDocument/2006/relationships" id="257" r:id="R0b8d0b9cdcfd4b83"/>
    <p:sldId xmlns:r="http://schemas.openxmlformats.org/officeDocument/2006/relationships" id="258" r:id="R056e3b313a9c4ce2"/>
    <p:sldId xmlns:r="http://schemas.openxmlformats.org/officeDocument/2006/relationships" id="259" r:id="R57ec3a031e324071"/>
    <p:sldId xmlns:r="http://schemas.openxmlformats.org/officeDocument/2006/relationships" id="260" r:id="Rf6cee46144ca450d"/>
    <p:sldId xmlns:r="http://schemas.openxmlformats.org/officeDocument/2006/relationships" id="261" r:id="Rd74a2c04c2714c4a"/>
    <p:sldId xmlns:r="http://schemas.openxmlformats.org/officeDocument/2006/relationships" id="262" r:id="Rf71d71865386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39f3330de41df" /><Relationship Type="http://schemas.openxmlformats.org/officeDocument/2006/relationships/slide" Target="/ppt/slides/slide1.xml" Id="R2870947cd7db4d24" /><Relationship Type="http://schemas.openxmlformats.org/officeDocument/2006/relationships/slide" Target="/ppt/slides/slide2.xml" Id="R0b8d0b9cdcfd4b83" /><Relationship Type="http://schemas.openxmlformats.org/officeDocument/2006/relationships/slide" Target="/ppt/slides/slide3.xml" Id="R056e3b313a9c4ce2" /><Relationship Type="http://schemas.openxmlformats.org/officeDocument/2006/relationships/slide" Target="/ppt/slides/slide4.xml" Id="R57ec3a031e324071" /><Relationship Type="http://schemas.openxmlformats.org/officeDocument/2006/relationships/slide" Target="/ppt/slides/slide5.xml" Id="Rf6cee46144ca450d" /><Relationship Type="http://schemas.openxmlformats.org/officeDocument/2006/relationships/slide" Target="/ppt/slides/slide6.xml" Id="Rd74a2c04c2714c4a" /><Relationship Type="http://schemas.openxmlformats.org/officeDocument/2006/relationships/slide" Target="/ppt/slides/slide7.xml" Id="Rf71d71865386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3271bfe5f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5ffb08d2148c8" /><Relationship Type="http://schemas.openxmlformats.org/officeDocument/2006/relationships/theme" Target="/ppt/slideMasters/theme/theme1.xml" Id="R6ea1c2b8447c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05ffb08d21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a01bc68b146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a7ddef2f149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5b81cc36c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9c10eeeb64e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2926cef4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754e368f94a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d22c27e8a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 HOSPITALITY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HOSPITALITY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HOSPITALITY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HOSPITALITY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HOSPITALITY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HOSPITALITY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462 910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HOSPITALITY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JOHN COX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HOSPITALITY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Gøteborggata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928 750 000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HOSPITALITY AS</a:t>
            </a:r>
          </a:p>
        </p:txBody>
      </p:sp>
    </p:spTree>
  </p:cSld>
  <p:clrMapOvr>
    <a:masterClrMapping xmlns:a="http://schemas.openxmlformats.org/drawingml/2006/main"/>
  </p:clrMapOvr>
</p:sld>
</file>