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eb74070e945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0e2655cf8a4602"/>
  </p:sldMasterIdLst>
  <p:sldIdLst>
    <p:sldId xmlns:r="http://schemas.openxmlformats.org/officeDocument/2006/relationships" id="256" r:id="Ra6ae6f156a4342bc"/>
    <p:sldId xmlns:r="http://schemas.openxmlformats.org/officeDocument/2006/relationships" id="257" r:id="R468c4502461747f1"/>
    <p:sldId xmlns:r="http://schemas.openxmlformats.org/officeDocument/2006/relationships" id="258" r:id="R20bcdc8cb65a4ac6"/>
    <p:sldId xmlns:r="http://schemas.openxmlformats.org/officeDocument/2006/relationships" id="259" r:id="R20bdf22ad9d14d60"/>
    <p:sldId xmlns:r="http://schemas.openxmlformats.org/officeDocument/2006/relationships" id="260" r:id="R7e79f348d62a4fb5"/>
    <p:sldId xmlns:r="http://schemas.openxmlformats.org/officeDocument/2006/relationships" id="261" r:id="R243828eb21c6457a"/>
    <p:sldId xmlns:r="http://schemas.openxmlformats.org/officeDocument/2006/relationships" id="262" r:id="R487d3eede16641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e2655cf8a4602" /><Relationship Type="http://schemas.openxmlformats.org/officeDocument/2006/relationships/slide" Target="/ppt/slides/slide1.xml" Id="Ra6ae6f156a4342bc" /><Relationship Type="http://schemas.openxmlformats.org/officeDocument/2006/relationships/slide" Target="/ppt/slides/slide2.xml" Id="R468c4502461747f1" /><Relationship Type="http://schemas.openxmlformats.org/officeDocument/2006/relationships/slide" Target="/ppt/slides/slide3.xml" Id="R20bcdc8cb65a4ac6" /><Relationship Type="http://schemas.openxmlformats.org/officeDocument/2006/relationships/slide" Target="/ppt/slides/slide4.xml" Id="R20bdf22ad9d14d60" /><Relationship Type="http://schemas.openxmlformats.org/officeDocument/2006/relationships/slide" Target="/ppt/slides/slide5.xml" Id="R7e79f348d62a4fb5" /><Relationship Type="http://schemas.openxmlformats.org/officeDocument/2006/relationships/slide" Target="/ppt/slides/slide6.xml" Id="R243828eb21c6457a" /><Relationship Type="http://schemas.openxmlformats.org/officeDocument/2006/relationships/slide" Target="/ppt/slides/slide7.xml" Id="R487d3eede16641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fc89908a443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a8edc231341fd" /><Relationship Type="http://schemas.openxmlformats.org/officeDocument/2006/relationships/theme" Target="/ppt/slideMasters/theme/theme1.xml" Id="R6f0308dc6ac8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9a8edc2313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ccb9e74347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6b3d8d25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e38e0fdbd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9912ed83f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0c15af6e94e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059a6f9b945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2d49e082d46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FOCUS DEXTRO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FOCUS DEXTRO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3 924 137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Solvigvegen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928 745 929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DEXTRO AS</a:t>
            </a:r>
          </a:p>
        </p:txBody>
      </p:sp>
    </p:spTree>
  </p:cSld>
  <p:clrMapOvr>
    <a:masterClrMapping xmlns:a="http://schemas.openxmlformats.org/drawingml/2006/main"/>
  </p:clrMapOvr>
</p:sld>
</file>