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f7d2e5035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b6041c77454031"/>
  </p:sldMasterIdLst>
  <p:sldIdLst>
    <p:sldId xmlns:r="http://schemas.openxmlformats.org/officeDocument/2006/relationships" id="256" r:id="Rbdac78faecf747a8"/>
    <p:sldId xmlns:r="http://schemas.openxmlformats.org/officeDocument/2006/relationships" id="257" r:id="R2d5cac572cc4413a"/>
    <p:sldId xmlns:r="http://schemas.openxmlformats.org/officeDocument/2006/relationships" id="258" r:id="R0d3359ce794f4e01"/>
    <p:sldId xmlns:r="http://schemas.openxmlformats.org/officeDocument/2006/relationships" id="259" r:id="R24807ddb1d8046e9"/>
    <p:sldId xmlns:r="http://schemas.openxmlformats.org/officeDocument/2006/relationships" id="260" r:id="R6dbb0e3e59d74b40"/>
    <p:sldId xmlns:r="http://schemas.openxmlformats.org/officeDocument/2006/relationships" id="261" r:id="R53565beb579944f9"/>
    <p:sldId xmlns:r="http://schemas.openxmlformats.org/officeDocument/2006/relationships" id="262" r:id="R299a200c36064f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6041c77454031" /><Relationship Type="http://schemas.openxmlformats.org/officeDocument/2006/relationships/slide" Target="/ppt/slides/slide1.xml" Id="Rbdac78faecf747a8" /><Relationship Type="http://schemas.openxmlformats.org/officeDocument/2006/relationships/slide" Target="/ppt/slides/slide2.xml" Id="R2d5cac572cc4413a" /><Relationship Type="http://schemas.openxmlformats.org/officeDocument/2006/relationships/slide" Target="/ppt/slides/slide3.xml" Id="R0d3359ce794f4e01" /><Relationship Type="http://schemas.openxmlformats.org/officeDocument/2006/relationships/slide" Target="/ppt/slides/slide4.xml" Id="R24807ddb1d8046e9" /><Relationship Type="http://schemas.openxmlformats.org/officeDocument/2006/relationships/slide" Target="/ppt/slides/slide5.xml" Id="R6dbb0e3e59d74b40" /><Relationship Type="http://schemas.openxmlformats.org/officeDocument/2006/relationships/slide" Target="/ppt/slides/slide6.xml" Id="R53565beb579944f9" /><Relationship Type="http://schemas.openxmlformats.org/officeDocument/2006/relationships/slide" Target="/ppt/slides/slide7.xml" Id="R299a200c36064f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0f0e8bd944b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83d953e01410e" /><Relationship Type="http://schemas.openxmlformats.org/officeDocument/2006/relationships/theme" Target="/ppt/slideMasters/theme/theme1.xml" Id="Rcbd93e8dd3cd40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83d953e01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0fefaf31a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7e6cf9b9b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c7db4e9f144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787a6b9f0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64fcf2f1340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1b2a99d944d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4bb81c66b43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ROMI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596 367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MINNESJORD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Viggo Ullmanns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928 736 741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ROMI AS</a:t>
            </a:r>
          </a:p>
        </p:txBody>
      </p:sp>
    </p:spTree>
  </p:cSld>
  <p:clrMapOvr>
    <a:masterClrMapping xmlns:a="http://schemas.openxmlformats.org/drawingml/2006/main"/>
  </p:clrMapOvr>
</p:sld>
</file>