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bf652e382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da0d784b54fbc"/>
  </p:sldMasterIdLst>
  <p:sldIdLst>
    <p:sldId xmlns:r="http://schemas.openxmlformats.org/officeDocument/2006/relationships" id="256" r:id="R64348b680724417e"/>
    <p:sldId xmlns:r="http://schemas.openxmlformats.org/officeDocument/2006/relationships" id="257" r:id="Rc5e0a1a39c034df2"/>
    <p:sldId xmlns:r="http://schemas.openxmlformats.org/officeDocument/2006/relationships" id="258" r:id="R76aca9544f114e46"/>
    <p:sldId xmlns:r="http://schemas.openxmlformats.org/officeDocument/2006/relationships" id="259" r:id="R66bb208b35434ccf"/>
    <p:sldId xmlns:r="http://schemas.openxmlformats.org/officeDocument/2006/relationships" id="260" r:id="R713f958da83e4abd"/>
    <p:sldId xmlns:r="http://schemas.openxmlformats.org/officeDocument/2006/relationships" id="261" r:id="Ra963673c82c1491e"/>
    <p:sldId xmlns:r="http://schemas.openxmlformats.org/officeDocument/2006/relationships" id="262" r:id="Ra056770eb066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da0d784b54fbc" /><Relationship Type="http://schemas.openxmlformats.org/officeDocument/2006/relationships/slide" Target="/ppt/slides/slide1.xml" Id="R64348b680724417e" /><Relationship Type="http://schemas.openxmlformats.org/officeDocument/2006/relationships/slide" Target="/ppt/slides/slide2.xml" Id="Rc5e0a1a39c034df2" /><Relationship Type="http://schemas.openxmlformats.org/officeDocument/2006/relationships/slide" Target="/ppt/slides/slide3.xml" Id="R76aca9544f114e46" /><Relationship Type="http://schemas.openxmlformats.org/officeDocument/2006/relationships/slide" Target="/ppt/slides/slide4.xml" Id="R66bb208b35434ccf" /><Relationship Type="http://schemas.openxmlformats.org/officeDocument/2006/relationships/slide" Target="/ppt/slides/slide5.xml" Id="R713f958da83e4abd" /><Relationship Type="http://schemas.openxmlformats.org/officeDocument/2006/relationships/slide" Target="/ppt/slides/slide6.xml" Id="Ra963673c82c1491e" /><Relationship Type="http://schemas.openxmlformats.org/officeDocument/2006/relationships/slide" Target="/ppt/slides/slide7.xml" Id="Ra056770eb066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a50196551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014324c124905" /><Relationship Type="http://schemas.openxmlformats.org/officeDocument/2006/relationships/theme" Target="/ppt/slideMasters/theme/theme1.xml" Id="R8763dbb3d549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9014324c1249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549ea6b7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f4dcfa3d9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f8700b4b544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85227c830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11540d0345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426103445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d30b7bf6f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VERIUN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VERIUN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941 420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BUCHVOLD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928 735 206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VERIUN HOLDING AS</a:t>
            </a:r>
          </a:p>
        </p:txBody>
      </p:sp>
    </p:spTree>
  </p:cSld>
  <p:clrMapOvr>
    <a:masterClrMapping xmlns:a="http://schemas.openxmlformats.org/drawingml/2006/main"/>
  </p:clrMapOvr>
</p:sld>
</file>