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019185caf2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e86c115844f5a"/>
  </p:sldMasterIdLst>
  <p:sldIdLst>
    <p:sldId xmlns:r="http://schemas.openxmlformats.org/officeDocument/2006/relationships" id="256" r:id="R9d7089ae478b48f0"/>
    <p:sldId xmlns:r="http://schemas.openxmlformats.org/officeDocument/2006/relationships" id="257" r:id="R92793d469c5b47e3"/>
    <p:sldId xmlns:r="http://schemas.openxmlformats.org/officeDocument/2006/relationships" id="258" r:id="R70f59a5124bd4d1b"/>
    <p:sldId xmlns:r="http://schemas.openxmlformats.org/officeDocument/2006/relationships" id="259" r:id="R14035381270240d7"/>
    <p:sldId xmlns:r="http://schemas.openxmlformats.org/officeDocument/2006/relationships" id="260" r:id="Rfd4a85faa61e4ff6"/>
    <p:sldId xmlns:r="http://schemas.openxmlformats.org/officeDocument/2006/relationships" id="261" r:id="R23fbdce12953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e86c115844f5a" /><Relationship Type="http://schemas.openxmlformats.org/officeDocument/2006/relationships/slide" Target="/ppt/slides/slide1.xml" Id="R9d7089ae478b48f0" /><Relationship Type="http://schemas.openxmlformats.org/officeDocument/2006/relationships/slide" Target="/ppt/slides/slide2.xml" Id="R92793d469c5b47e3" /><Relationship Type="http://schemas.openxmlformats.org/officeDocument/2006/relationships/slide" Target="/ppt/slides/slide3.xml" Id="R70f59a5124bd4d1b" /><Relationship Type="http://schemas.openxmlformats.org/officeDocument/2006/relationships/slide" Target="/ppt/slides/slide4.xml" Id="R14035381270240d7" /><Relationship Type="http://schemas.openxmlformats.org/officeDocument/2006/relationships/slide" Target="/ppt/slides/slide5.xml" Id="Rfd4a85faa61e4ff6" /><Relationship Type="http://schemas.openxmlformats.org/officeDocument/2006/relationships/slide" Target="/ppt/slides/slide6.xml" Id="R23fbdce12953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1d06a2efd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6d697fd354ff8" /><Relationship Type="http://schemas.openxmlformats.org/officeDocument/2006/relationships/theme" Target="/ppt/slideMasters/theme/theme1.xml" Id="R3de1ec15d7924c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e6d697fd35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f79ea2c6745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9ced5cf5f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e004496b3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55b403b234d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fbb643f2b49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32329c169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PHJORA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PHJORA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1 435 535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Vibes gate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928 729 494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PHJORA AS</a:t>
            </a:r>
          </a:p>
        </p:txBody>
      </p:sp>
    </p:spTree>
  </p:cSld>
  <p:clrMapOvr>
    <a:masterClrMapping xmlns:a="http://schemas.openxmlformats.org/drawingml/2006/main"/>
  </p:clrMapOvr>
</p:sld>
</file>