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4490eecfc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8b6ddb04e488d"/>
  </p:sldMasterIdLst>
  <p:sldIdLst>
    <p:sldId xmlns:r="http://schemas.openxmlformats.org/officeDocument/2006/relationships" id="256" r:id="R37a71524e00449b4"/>
    <p:sldId xmlns:r="http://schemas.openxmlformats.org/officeDocument/2006/relationships" id="257" r:id="R99066fed62eb4253"/>
    <p:sldId xmlns:r="http://schemas.openxmlformats.org/officeDocument/2006/relationships" id="258" r:id="Ra4cfd94ddcb347c5"/>
    <p:sldId xmlns:r="http://schemas.openxmlformats.org/officeDocument/2006/relationships" id="259" r:id="R05f6a804cd2d46f7"/>
    <p:sldId xmlns:r="http://schemas.openxmlformats.org/officeDocument/2006/relationships" id="260" r:id="R0054598631274db0"/>
    <p:sldId xmlns:r="http://schemas.openxmlformats.org/officeDocument/2006/relationships" id="261" r:id="Rb717c1db29324efd"/>
    <p:sldId xmlns:r="http://schemas.openxmlformats.org/officeDocument/2006/relationships" id="262" r:id="R09d35aa6c0c2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8b6ddb04e488d" /><Relationship Type="http://schemas.openxmlformats.org/officeDocument/2006/relationships/slide" Target="/ppt/slides/slide1.xml" Id="R37a71524e00449b4" /><Relationship Type="http://schemas.openxmlformats.org/officeDocument/2006/relationships/slide" Target="/ppt/slides/slide2.xml" Id="R99066fed62eb4253" /><Relationship Type="http://schemas.openxmlformats.org/officeDocument/2006/relationships/slide" Target="/ppt/slides/slide3.xml" Id="Ra4cfd94ddcb347c5" /><Relationship Type="http://schemas.openxmlformats.org/officeDocument/2006/relationships/slide" Target="/ppt/slides/slide4.xml" Id="R05f6a804cd2d46f7" /><Relationship Type="http://schemas.openxmlformats.org/officeDocument/2006/relationships/slide" Target="/ppt/slides/slide5.xml" Id="R0054598631274db0" /><Relationship Type="http://schemas.openxmlformats.org/officeDocument/2006/relationships/slide" Target="/ppt/slides/slide6.xml" Id="Rb717c1db29324efd" /><Relationship Type="http://schemas.openxmlformats.org/officeDocument/2006/relationships/slide" Target="/ppt/slides/slide7.xml" Id="R09d35aa6c0c2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2d1c4f6df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56a136224dfc" /><Relationship Type="http://schemas.openxmlformats.org/officeDocument/2006/relationships/theme" Target="/ppt/slideMasters/theme/theme1.xml" Id="R9e9980bd278d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0f56a13622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e66b4056741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af6abebe54c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5176d33eb43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239206ec648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dbaf5e3f54e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d703e5c0b4d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60832165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ZOZO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ZOZO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AL-SAMARAI ZAINEB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928 728 293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ZOZO AS</a:t>
            </a:r>
          </a:p>
        </p:txBody>
      </p:sp>
    </p:spTree>
  </p:cSld>
  <p:clrMapOvr>
    <a:masterClrMapping xmlns:a="http://schemas.openxmlformats.org/drawingml/2006/main"/>
  </p:clrMapOvr>
</p:sld>
</file>