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3af7586fd742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01c814fec4313"/>
  </p:sldMasterIdLst>
  <p:sldIdLst>
    <p:sldId xmlns:r="http://schemas.openxmlformats.org/officeDocument/2006/relationships" id="256" r:id="R3bdbb89e1a5e40f0"/>
    <p:sldId xmlns:r="http://schemas.openxmlformats.org/officeDocument/2006/relationships" id="257" r:id="R160806ee23fa4c6e"/>
    <p:sldId xmlns:r="http://schemas.openxmlformats.org/officeDocument/2006/relationships" id="258" r:id="R11d6377fbd9041a3"/>
    <p:sldId xmlns:r="http://schemas.openxmlformats.org/officeDocument/2006/relationships" id="259" r:id="R7d8e1ccc56ca49f2"/>
    <p:sldId xmlns:r="http://schemas.openxmlformats.org/officeDocument/2006/relationships" id="260" r:id="R327fefe040924d9b"/>
    <p:sldId xmlns:r="http://schemas.openxmlformats.org/officeDocument/2006/relationships" id="261" r:id="R2f381dd591d14ebb"/>
    <p:sldId xmlns:r="http://schemas.openxmlformats.org/officeDocument/2006/relationships" id="262" r:id="Rf4a2a4d7c8f549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01c814fec4313" /><Relationship Type="http://schemas.openxmlformats.org/officeDocument/2006/relationships/slide" Target="/ppt/slides/slide1.xml" Id="R3bdbb89e1a5e40f0" /><Relationship Type="http://schemas.openxmlformats.org/officeDocument/2006/relationships/slide" Target="/ppt/slides/slide2.xml" Id="R160806ee23fa4c6e" /><Relationship Type="http://schemas.openxmlformats.org/officeDocument/2006/relationships/slide" Target="/ppt/slides/slide3.xml" Id="R11d6377fbd9041a3" /><Relationship Type="http://schemas.openxmlformats.org/officeDocument/2006/relationships/slide" Target="/ppt/slides/slide4.xml" Id="R7d8e1ccc56ca49f2" /><Relationship Type="http://schemas.openxmlformats.org/officeDocument/2006/relationships/slide" Target="/ppt/slides/slide5.xml" Id="R327fefe040924d9b" /><Relationship Type="http://schemas.openxmlformats.org/officeDocument/2006/relationships/slide" Target="/ppt/slides/slide6.xml" Id="R2f381dd591d14ebb" /><Relationship Type="http://schemas.openxmlformats.org/officeDocument/2006/relationships/slide" Target="/ppt/slides/slide7.xml" Id="Rf4a2a4d7c8f549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db731df349410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a6761481a4793" /><Relationship Type="http://schemas.openxmlformats.org/officeDocument/2006/relationships/theme" Target="/ppt/slideMasters/theme/theme1.xml" Id="Raac80bd3653145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9a6761481a47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81f8c1cac42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653641697e41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752a4bc0304a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647a2000541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2bfe8d9ac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932f136bd4e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6f0fa334b440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HAMMONDS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HAMMONDS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HAMMONDS HOLDING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HAMMONDS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HAMMONDS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HAMMONDS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−19 313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368 681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HAMMONDS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LISE HAMMONDS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HAMMONDS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Hilde Lise Hammonds, Ringnotveien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928 720 128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HAMMONDS HOLDING AS</a:t>
            </a:r>
          </a:p>
        </p:txBody>
      </p:sp>
    </p:spTree>
  </p:cSld>
  <p:clrMapOvr>
    <a:masterClrMapping xmlns:a="http://schemas.openxmlformats.org/drawingml/2006/main"/>
  </p:clrMapOvr>
</p:sld>
</file>