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14fea418484d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b8bb6759164279"/>
  </p:sldMasterIdLst>
  <p:sldIdLst>
    <p:sldId xmlns:r="http://schemas.openxmlformats.org/officeDocument/2006/relationships" id="256" r:id="Rdd277776c42f4608"/>
    <p:sldId xmlns:r="http://schemas.openxmlformats.org/officeDocument/2006/relationships" id="257" r:id="R2850a6c372d249e2"/>
    <p:sldId xmlns:r="http://schemas.openxmlformats.org/officeDocument/2006/relationships" id="258" r:id="R741e797986254bd9"/>
    <p:sldId xmlns:r="http://schemas.openxmlformats.org/officeDocument/2006/relationships" id="259" r:id="Ra8f98ac033b04882"/>
    <p:sldId xmlns:r="http://schemas.openxmlformats.org/officeDocument/2006/relationships" id="260" r:id="Rf51ce79c17c34aed"/>
    <p:sldId xmlns:r="http://schemas.openxmlformats.org/officeDocument/2006/relationships" id="261" r:id="R3eba4e6dbe2349d5"/>
    <p:sldId xmlns:r="http://schemas.openxmlformats.org/officeDocument/2006/relationships" id="262" r:id="R71c7b4a2d3a542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8bb6759164279" /><Relationship Type="http://schemas.openxmlformats.org/officeDocument/2006/relationships/slide" Target="/ppt/slides/slide1.xml" Id="Rdd277776c42f4608" /><Relationship Type="http://schemas.openxmlformats.org/officeDocument/2006/relationships/slide" Target="/ppt/slides/slide2.xml" Id="R2850a6c372d249e2" /><Relationship Type="http://schemas.openxmlformats.org/officeDocument/2006/relationships/slide" Target="/ppt/slides/slide3.xml" Id="R741e797986254bd9" /><Relationship Type="http://schemas.openxmlformats.org/officeDocument/2006/relationships/slide" Target="/ppt/slides/slide4.xml" Id="Ra8f98ac033b04882" /><Relationship Type="http://schemas.openxmlformats.org/officeDocument/2006/relationships/slide" Target="/ppt/slides/slide5.xml" Id="Rf51ce79c17c34aed" /><Relationship Type="http://schemas.openxmlformats.org/officeDocument/2006/relationships/slide" Target="/ppt/slides/slide6.xml" Id="R3eba4e6dbe2349d5" /><Relationship Type="http://schemas.openxmlformats.org/officeDocument/2006/relationships/slide" Target="/ppt/slides/slide7.xml" Id="R71c7b4a2d3a542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b167f04c984b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7b6d2544d4810" /><Relationship Type="http://schemas.openxmlformats.org/officeDocument/2006/relationships/theme" Target="/ppt/slideMasters/theme/theme1.xml" Id="Rac7f8b2745d246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97b6d2544d48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bef9daa82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7a6d10800246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172fedab546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72fa463bd4c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ecab927f5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ef0a2a6b543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5256242744a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CJH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CJH AS ble etablert [år] og holder til i Ræge.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503 557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1 526 730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JEKTEBERG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Klokkelyngvegen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4053 Ræge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928 710 491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CJH AS</a:t>
            </a:r>
          </a:p>
        </p:txBody>
      </p:sp>
    </p:spTree>
  </p:cSld>
  <p:clrMapOvr>
    <a:masterClrMapping xmlns:a="http://schemas.openxmlformats.org/drawingml/2006/main"/>
  </p:clrMapOvr>
</p:sld>
</file>