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3ae34416745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4de9c917b44f0"/>
  </p:sldMasterIdLst>
  <p:sldIdLst>
    <p:sldId xmlns:r="http://schemas.openxmlformats.org/officeDocument/2006/relationships" id="256" r:id="Rf20072eef2304d02"/>
    <p:sldId xmlns:r="http://schemas.openxmlformats.org/officeDocument/2006/relationships" id="257" r:id="Rdf7ab9a648184af6"/>
    <p:sldId xmlns:r="http://schemas.openxmlformats.org/officeDocument/2006/relationships" id="258" r:id="R72a36eec83dd414b"/>
    <p:sldId xmlns:r="http://schemas.openxmlformats.org/officeDocument/2006/relationships" id="259" r:id="R380a6926bf6d4704"/>
    <p:sldId xmlns:r="http://schemas.openxmlformats.org/officeDocument/2006/relationships" id="260" r:id="R7824fb5298624637"/>
    <p:sldId xmlns:r="http://schemas.openxmlformats.org/officeDocument/2006/relationships" id="261" r:id="Re5f14cdf1ece47aa"/>
    <p:sldId xmlns:r="http://schemas.openxmlformats.org/officeDocument/2006/relationships" id="262" r:id="R93cf467d0cd2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4de9c917b44f0" /><Relationship Type="http://schemas.openxmlformats.org/officeDocument/2006/relationships/slide" Target="/ppt/slides/slide1.xml" Id="Rf20072eef2304d02" /><Relationship Type="http://schemas.openxmlformats.org/officeDocument/2006/relationships/slide" Target="/ppt/slides/slide2.xml" Id="Rdf7ab9a648184af6" /><Relationship Type="http://schemas.openxmlformats.org/officeDocument/2006/relationships/slide" Target="/ppt/slides/slide3.xml" Id="R72a36eec83dd414b" /><Relationship Type="http://schemas.openxmlformats.org/officeDocument/2006/relationships/slide" Target="/ppt/slides/slide4.xml" Id="R380a6926bf6d4704" /><Relationship Type="http://schemas.openxmlformats.org/officeDocument/2006/relationships/slide" Target="/ppt/slides/slide5.xml" Id="R7824fb5298624637" /><Relationship Type="http://schemas.openxmlformats.org/officeDocument/2006/relationships/slide" Target="/ppt/slides/slide6.xml" Id="Re5f14cdf1ece47aa" /><Relationship Type="http://schemas.openxmlformats.org/officeDocument/2006/relationships/slide" Target="/ppt/slides/slide7.xml" Id="R93cf467d0cd2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29d06f6f544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986c55eae471a" /><Relationship Type="http://schemas.openxmlformats.org/officeDocument/2006/relationships/theme" Target="/ppt/slideMasters/theme/theme1.xml" Id="R07653369c5ae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986c55eae47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c4ce7c96c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b6f90d46148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1da22a64d43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eb3a92238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cceedebe94f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17af07d49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b8abc9fd143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PREG FREDRIKSTAD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PREG FREDRIKSTAD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473 455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 MARTE JAMES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MAYOROVA JANA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Beryllveien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1639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928 703 142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PREG FREDRIKSTAD AS</a:t>
            </a:r>
          </a:p>
        </p:txBody>
      </p:sp>
    </p:spTree>
  </p:cSld>
  <p:clrMapOvr>
    <a:masterClrMapping xmlns:a="http://schemas.openxmlformats.org/drawingml/2006/main"/>
  </p:clrMapOvr>
</p:sld>
</file>