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dcd5cb5d2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84d9ba0e94db1"/>
  </p:sldMasterIdLst>
  <p:sldIdLst>
    <p:sldId xmlns:r="http://schemas.openxmlformats.org/officeDocument/2006/relationships" id="256" r:id="Rcb185f4172d6475a"/>
    <p:sldId xmlns:r="http://schemas.openxmlformats.org/officeDocument/2006/relationships" id="257" r:id="Rd111e17c09dd4c89"/>
    <p:sldId xmlns:r="http://schemas.openxmlformats.org/officeDocument/2006/relationships" id="258" r:id="R5cdb1d3d434f4cb4"/>
    <p:sldId xmlns:r="http://schemas.openxmlformats.org/officeDocument/2006/relationships" id="259" r:id="Re97118dde67444f5"/>
    <p:sldId xmlns:r="http://schemas.openxmlformats.org/officeDocument/2006/relationships" id="260" r:id="Ra4add2b278d94da9"/>
    <p:sldId xmlns:r="http://schemas.openxmlformats.org/officeDocument/2006/relationships" id="261" r:id="R0deac576f8c3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84d9ba0e94db1" /><Relationship Type="http://schemas.openxmlformats.org/officeDocument/2006/relationships/slide" Target="/ppt/slides/slide1.xml" Id="Rcb185f4172d6475a" /><Relationship Type="http://schemas.openxmlformats.org/officeDocument/2006/relationships/slide" Target="/ppt/slides/slide2.xml" Id="Rd111e17c09dd4c89" /><Relationship Type="http://schemas.openxmlformats.org/officeDocument/2006/relationships/slide" Target="/ppt/slides/slide3.xml" Id="R5cdb1d3d434f4cb4" /><Relationship Type="http://schemas.openxmlformats.org/officeDocument/2006/relationships/slide" Target="/ppt/slides/slide4.xml" Id="Re97118dde67444f5" /><Relationship Type="http://schemas.openxmlformats.org/officeDocument/2006/relationships/slide" Target="/ppt/slides/slide5.xml" Id="Ra4add2b278d94da9" /><Relationship Type="http://schemas.openxmlformats.org/officeDocument/2006/relationships/slide" Target="/ppt/slides/slide6.xml" Id="R0deac576f8c3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7b56357e9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07c7a6c8d4297" /><Relationship Type="http://schemas.openxmlformats.org/officeDocument/2006/relationships/theme" Target="/ppt/slideMasters/theme/theme1.xml" Id="Rbe66eb5ae0c342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07c7a6c8d42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1c16f4014d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2cdc0d899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1066e3f0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c01ecc1f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cfdbaca3648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1085b1f19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SENTRALTRYKKERIET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SENTRALTRYKKERIET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FORRETNINGSTRYKK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928 698 947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SENTRALTRYKKERIET AS</a:t>
            </a:r>
          </a:p>
        </p:txBody>
      </p:sp>
    </p:spTree>
  </p:cSld>
  <p:clrMapOvr>
    <a:masterClrMapping xmlns:a="http://schemas.openxmlformats.org/drawingml/2006/main"/>
  </p:clrMapOvr>
</p:sld>
</file>