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bb8932064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f5396852b4cf7"/>
  </p:sldMasterIdLst>
  <p:sldIdLst>
    <p:sldId xmlns:r="http://schemas.openxmlformats.org/officeDocument/2006/relationships" id="256" r:id="Rd346ea56994f4ff3"/>
    <p:sldId xmlns:r="http://schemas.openxmlformats.org/officeDocument/2006/relationships" id="257" r:id="R6cd0d1e5a8794efc"/>
    <p:sldId xmlns:r="http://schemas.openxmlformats.org/officeDocument/2006/relationships" id="258" r:id="R6c4ee3e6b1d44ea7"/>
    <p:sldId xmlns:r="http://schemas.openxmlformats.org/officeDocument/2006/relationships" id="259" r:id="Rbe127eb9fd694e35"/>
    <p:sldId xmlns:r="http://schemas.openxmlformats.org/officeDocument/2006/relationships" id="260" r:id="Ra6a40c1295d74848"/>
    <p:sldId xmlns:r="http://schemas.openxmlformats.org/officeDocument/2006/relationships" id="261" r:id="R72d06a03fe6040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f5396852b4cf7" /><Relationship Type="http://schemas.openxmlformats.org/officeDocument/2006/relationships/slide" Target="/ppt/slides/slide1.xml" Id="Rd346ea56994f4ff3" /><Relationship Type="http://schemas.openxmlformats.org/officeDocument/2006/relationships/slide" Target="/ppt/slides/slide2.xml" Id="R6cd0d1e5a8794efc" /><Relationship Type="http://schemas.openxmlformats.org/officeDocument/2006/relationships/slide" Target="/ppt/slides/slide3.xml" Id="R6c4ee3e6b1d44ea7" /><Relationship Type="http://schemas.openxmlformats.org/officeDocument/2006/relationships/slide" Target="/ppt/slides/slide4.xml" Id="Rbe127eb9fd694e35" /><Relationship Type="http://schemas.openxmlformats.org/officeDocument/2006/relationships/slide" Target="/ppt/slides/slide5.xml" Id="Ra6a40c1295d74848" /><Relationship Type="http://schemas.openxmlformats.org/officeDocument/2006/relationships/slide" Target="/ppt/slides/slide6.xml" Id="R72d06a03fe6040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76d133c64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06dd318644a72" /><Relationship Type="http://schemas.openxmlformats.org/officeDocument/2006/relationships/theme" Target="/ppt/slideMasters/theme/theme1.xml" Id="R1b2d368a072c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06dd318644a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4775e86c1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5350ff719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9314c4b3e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ca1787be4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b497f5f8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e52213982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 MATIC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MATIC SOLUTION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1 455 463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Østerøyveien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928 693 333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