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d419575c047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9b1a3007984377"/>
  </p:sldMasterIdLst>
  <p:sldIdLst>
    <p:sldId xmlns:r="http://schemas.openxmlformats.org/officeDocument/2006/relationships" id="256" r:id="Rc3461112b54c4151"/>
    <p:sldId xmlns:r="http://schemas.openxmlformats.org/officeDocument/2006/relationships" id="257" r:id="R504a0535e9174836"/>
    <p:sldId xmlns:r="http://schemas.openxmlformats.org/officeDocument/2006/relationships" id="258" r:id="Ra1293aab8a034607"/>
    <p:sldId xmlns:r="http://schemas.openxmlformats.org/officeDocument/2006/relationships" id="259" r:id="Rf0d8cfd8620e4383"/>
    <p:sldId xmlns:r="http://schemas.openxmlformats.org/officeDocument/2006/relationships" id="260" r:id="Rb97d7010d8934be1"/>
    <p:sldId xmlns:r="http://schemas.openxmlformats.org/officeDocument/2006/relationships" id="261" r:id="R516f7511fc204d39"/>
    <p:sldId xmlns:r="http://schemas.openxmlformats.org/officeDocument/2006/relationships" id="262" r:id="R8da479f2138240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9b1a3007984377" /><Relationship Type="http://schemas.openxmlformats.org/officeDocument/2006/relationships/slide" Target="/ppt/slides/slide1.xml" Id="Rc3461112b54c4151" /><Relationship Type="http://schemas.openxmlformats.org/officeDocument/2006/relationships/slide" Target="/ppt/slides/slide2.xml" Id="R504a0535e9174836" /><Relationship Type="http://schemas.openxmlformats.org/officeDocument/2006/relationships/slide" Target="/ppt/slides/slide3.xml" Id="Ra1293aab8a034607" /><Relationship Type="http://schemas.openxmlformats.org/officeDocument/2006/relationships/slide" Target="/ppt/slides/slide4.xml" Id="Rf0d8cfd8620e4383" /><Relationship Type="http://schemas.openxmlformats.org/officeDocument/2006/relationships/slide" Target="/ppt/slides/slide5.xml" Id="Rb97d7010d8934be1" /><Relationship Type="http://schemas.openxmlformats.org/officeDocument/2006/relationships/slide" Target="/ppt/slides/slide6.xml" Id="R516f7511fc204d39" /><Relationship Type="http://schemas.openxmlformats.org/officeDocument/2006/relationships/slide" Target="/ppt/slides/slide7.xml" Id="R8da479f2138240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ed5bdd1ab42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10107e59f4433" /><Relationship Type="http://schemas.openxmlformats.org/officeDocument/2006/relationships/theme" Target="/ppt/slideMasters/theme/theme1.xml" Id="R5387885605a74d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a10107e59f44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6b32d767d4b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6a33898cc4a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05537ba9d45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65ea187b448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33652b7f443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f77c5582a49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7f9a4c0df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SAHA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SAHA AS ble etablert [år] og holder til i Karasjok.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46 199 530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−5 539 947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−5 959 473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12 820 141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HANSENS SØNNER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Ájaluodda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9730 Karasjok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928 684 148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SAHA AS</a:t>
            </a:r>
          </a:p>
        </p:txBody>
      </p:sp>
    </p:spTree>
  </p:cSld>
  <p:clrMapOvr>
    <a:masterClrMapping xmlns:a="http://schemas.openxmlformats.org/drawingml/2006/main"/>
  </p:clrMapOvr>
</p:sld>
</file>