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6cae6545ec48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e234d5025f4b16"/>
  </p:sldMasterIdLst>
  <p:sldIdLst>
    <p:sldId xmlns:r="http://schemas.openxmlformats.org/officeDocument/2006/relationships" id="256" r:id="R236a1174940240d8"/>
    <p:sldId xmlns:r="http://schemas.openxmlformats.org/officeDocument/2006/relationships" id="257" r:id="R88b8615dcf3d4c7c"/>
    <p:sldId xmlns:r="http://schemas.openxmlformats.org/officeDocument/2006/relationships" id="258" r:id="R1eed96d8fec34b67"/>
    <p:sldId xmlns:r="http://schemas.openxmlformats.org/officeDocument/2006/relationships" id="259" r:id="R7aaa369a682e4a76"/>
    <p:sldId xmlns:r="http://schemas.openxmlformats.org/officeDocument/2006/relationships" id="260" r:id="R406f728f9bbd4d0e"/>
    <p:sldId xmlns:r="http://schemas.openxmlformats.org/officeDocument/2006/relationships" id="261" r:id="Rb66629425c3e467b"/>
    <p:sldId xmlns:r="http://schemas.openxmlformats.org/officeDocument/2006/relationships" id="262" r:id="Rc887a8993c0b46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e234d5025f4b16" /><Relationship Type="http://schemas.openxmlformats.org/officeDocument/2006/relationships/slide" Target="/ppt/slides/slide1.xml" Id="R236a1174940240d8" /><Relationship Type="http://schemas.openxmlformats.org/officeDocument/2006/relationships/slide" Target="/ppt/slides/slide2.xml" Id="R88b8615dcf3d4c7c" /><Relationship Type="http://schemas.openxmlformats.org/officeDocument/2006/relationships/slide" Target="/ppt/slides/slide3.xml" Id="R1eed96d8fec34b67" /><Relationship Type="http://schemas.openxmlformats.org/officeDocument/2006/relationships/slide" Target="/ppt/slides/slide4.xml" Id="R7aaa369a682e4a76" /><Relationship Type="http://schemas.openxmlformats.org/officeDocument/2006/relationships/slide" Target="/ppt/slides/slide5.xml" Id="R406f728f9bbd4d0e" /><Relationship Type="http://schemas.openxmlformats.org/officeDocument/2006/relationships/slide" Target="/ppt/slides/slide6.xml" Id="Rb66629425c3e467b" /><Relationship Type="http://schemas.openxmlformats.org/officeDocument/2006/relationships/slide" Target="/ppt/slides/slide7.xml" Id="Rc887a8993c0b46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e14513910841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e996b7b8449f9" /><Relationship Type="http://schemas.openxmlformats.org/officeDocument/2006/relationships/theme" Target="/ppt/slideMasters/theme/theme1.xml" Id="Rba1c241fe8a84c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7e996b7b8449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ea29aaf0d4d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2d217eeef47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fd9a17db34a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4fc71076e4a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1ffb297f34c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7bd2e3d564b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1c0f6e1c045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HYTTEPILS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HYTTEPILS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HYTTEPILS AS ble etablert [år] og holder til i Tolvsrød.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HYTTEPILS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HYTTEPILS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HYTTEPILS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HYTTEPILS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GJERTSEN MAREN SOFIE OVEA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SKØIEN KAROLINE BEATE 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HYTTEPILS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Maren Sofie Ovea Gjertsen, Orrestien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3150 Tolvsrød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928 680 576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HYTTEPILS AS</a:t>
            </a:r>
          </a:p>
        </p:txBody>
      </p:sp>
    </p:spTree>
  </p:cSld>
  <p:clrMapOvr>
    <a:masterClrMapping xmlns:a="http://schemas.openxmlformats.org/drawingml/2006/main"/>
  </p:clrMapOvr>
</p:sld>
</file>