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6c64c90dba4b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f79b7146774524"/>
  </p:sldMasterIdLst>
  <p:sldIdLst>
    <p:sldId xmlns:r="http://schemas.openxmlformats.org/officeDocument/2006/relationships" id="256" r:id="Re509dfe4a5084259"/>
    <p:sldId xmlns:r="http://schemas.openxmlformats.org/officeDocument/2006/relationships" id="257" r:id="R0f88720c8d6946fd"/>
    <p:sldId xmlns:r="http://schemas.openxmlformats.org/officeDocument/2006/relationships" id="258" r:id="R3a6fccc8051e4f08"/>
    <p:sldId xmlns:r="http://schemas.openxmlformats.org/officeDocument/2006/relationships" id="259" r:id="Rb16a08cc14944235"/>
    <p:sldId xmlns:r="http://schemas.openxmlformats.org/officeDocument/2006/relationships" id="260" r:id="R67b579497a0548a0"/>
    <p:sldId xmlns:r="http://schemas.openxmlformats.org/officeDocument/2006/relationships" id="261" r:id="Ra6f44a04808f4c6f"/>
    <p:sldId xmlns:r="http://schemas.openxmlformats.org/officeDocument/2006/relationships" id="262" r:id="R9e4d6dec9dec49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f79b7146774524" /><Relationship Type="http://schemas.openxmlformats.org/officeDocument/2006/relationships/slide" Target="/ppt/slides/slide1.xml" Id="Re509dfe4a5084259" /><Relationship Type="http://schemas.openxmlformats.org/officeDocument/2006/relationships/slide" Target="/ppt/slides/slide2.xml" Id="R0f88720c8d6946fd" /><Relationship Type="http://schemas.openxmlformats.org/officeDocument/2006/relationships/slide" Target="/ppt/slides/slide3.xml" Id="R3a6fccc8051e4f08" /><Relationship Type="http://schemas.openxmlformats.org/officeDocument/2006/relationships/slide" Target="/ppt/slides/slide4.xml" Id="Rb16a08cc14944235" /><Relationship Type="http://schemas.openxmlformats.org/officeDocument/2006/relationships/slide" Target="/ppt/slides/slide5.xml" Id="R67b579497a0548a0" /><Relationship Type="http://schemas.openxmlformats.org/officeDocument/2006/relationships/slide" Target="/ppt/slides/slide6.xml" Id="Ra6f44a04808f4c6f" /><Relationship Type="http://schemas.openxmlformats.org/officeDocument/2006/relationships/slide" Target="/ppt/slides/slide7.xml" Id="R9e4d6dec9dec49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93f030c414f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43cff1e1a4ca8" /><Relationship Type="http://schemas.openxmlformats.org/officeDocument/2006/relationships/theme" Target="/ppt/slideMasters/theme/theme1.xml" Id="R2ce5fad9e7b9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843cff1e1a4c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3db769f147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c8300642548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e6ba3c65446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c8cb2423d4f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63e264f7f48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8ccfdc1c04e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1a3eb1bce44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ASGEIR 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Ø HOLDING AS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551 967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ØSTERLIE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Kvamdalsvegen 662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928 678 482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ASGEIR Ø HOLDING AS</a:t>
            </a:r>
          </a:p>
        </p:txBody>
      </p:sp>
    </p:spTree>
  </p:cSld>
  <p:clrMapOvr>
    <a:masterClrMapping xmlns:a="http://schemas.openxmlformats.org/drawingml/2006/main"/>
  </p:clrMapOvr>
</p:sld>
</file>