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414e81b95e49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67b914e3cd4b2a"/>
  </p:sldMasterIdLst>
  <p:sldIdLst>
    <p:sldId xmlns:r="http://schemas.openxmlformats.org/officeDocument/2006/relationships" id="256" r:id="R01df4bae517f4f47"/>
    <p:sldId xmlns:r="http://schemas.openxmlformats.org/officeDocument/2006/relationships" id="257" r:id="R9446d02097ea4fbb"/>
    <p:sldId xmlns:r="http://schemas.openxmlformats.org/officeDocument/2006/relationships" id="258" r:id="R31d35154c7164fd6"/>
    <p:sldId xmlns:r="http://schemas.openxmlformats.org/officeDocument/2006/relationships" id="259" r:id="R8b7d68feafbf4df5"/>
    <p:sldId xmlns:r="http://schemas.openxmlformats.org/officeDocument/2006/relationships" id="260" r:id="R642c81c3b5a64717"/>
    <p:sldId xmlns:r="http://schemas.openxmlformats.org/officeDocument/2006/relationships" id="261" r:id="Re4b21a93ac314b40"/>
    <p:sldId xmlns:r="http://schemas.openxmlformats.org/officeDocument/2006/relationships" id="262" r:id="R1e58d0d1e15946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67b914e3cd4b2a" /><Relationship Type="http://schemas.openxmlformats.org/officeDocument/2006/relationships/slide" Target="/ppt/slides/slide1.xml" Id="R01df4bae517f4f47" /><Relationship Type="http://schemas.openxmlformats.org/officeDocument/2006/relationships/slide" Target="/ppt/slides/slide2.xml" Id="R9446d02097ea4fbb" /><Relationship Type="http://schemas.openxmlformats.org/officeDocument/2006/relationships/slide" Target="/ppt/slides/slide3.xml" Id="R31d35154c7164fd6" /><Relationship Type="http://schemas.openxmlformats.org/officeDocument/2006/relationships/slide" Target="/ppt/slides/slide4.xml" Id="R8b7d68feafbf4df5" /><Relationship Type="http://schemas.openxmlformats.org/officeDocument/2006/relationships/slide" Target="/ppt/slides/slide5.xml" Id="R642c81c3b5a64717" /><Relationship Type="http://schemas.openxmlformats.org/officeDocument/2006/relationships/slide" Target="/ppt/slides/slide6.xml" Id="Re4b21a93ac314b40" /><Relationship Type="http://schemas.openxmlformats.org/officeDocument/2006/relationships/slide" Target="/ppt/slides/slide7.xml" Id="R1e58d0d1e15946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4b4b4f35a641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cdf6ff6e6443a" /><Relationship Type="http://schemas.openxmlformats.org/officeDocument/2006/relationships/theme" Target="/ppt/slideMasters/theme/theme1.xml" Id="R922eeb6b546142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7cdf6ff6e644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b70568e5e48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5c388c21e41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4502c8e624a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5a455c83e49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a262a3b824b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b3b58e81e43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38c9760984b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BANDIT HOLDCO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BANDIT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BANDIT HOLDCO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BANDIT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BANDIT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BANDIT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−482 780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−458 908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11 404 983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16 531 456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BANDIT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ASKELADDEN &amp; CO 7 AS  –  82,8 %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HYLLE 15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JABELSEN INVEST AS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POPSPINACH AB  –  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CHAMDID TOUFYK SAMIR  –  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BANDIT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928 678 180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BANDIT HOLDCO AS</a:t>
            </a:r>
          </a:p>
        </p:txBody>
      </p:sp>
    </p:spTree>
  </p:cSld>
  <p:clrMapOvr>
    <a:masterClrMapping xmlns:a="http://schemas.openxmlformats.org/drawingml/2006/main"/>
  </p:clrMapOvr>
</p:sld>
</file>