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046cde15d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b39ba9d4c40c0"/>
  </p:sldMasterIdLst>
  <p:sldIdLst>
    <p:sldId xmlns:r="http://schemas.openxmlformats.org/officeDocument/2006/relationships" id="256" r:id="R23ff5023db684ded"/>
    <p:sldId xmlns:r="http://schemas.openxmlformats.org/officeDocument/2006/relationships" id="257" r:id="R3cfb5d23dc844765"/>
    <p:sldId xmlns:r="http://schemas.openxmlformats.org/officeDocument/2006/relationships" id="258" r:id="R337cca3268824ceb"/>
    <p:sldId xmlns:r="http://schemas.openxmlformats.org/officeDocument/2006/relationships" id="259" r:id="R5fc23549bb01410f"/>
    <p:sldId xmlns:r="http://schemas.openxmlformats.org/officeDocument/2006/relationships" id="260" r:id="R89eaf30428274276"/>
    <p:sldId xmlns:r="http://schemas.openxmlformats.org/officeDocument/2006/relationships" id="261" r:id="Re8bfb067ef7b4368"/>
    <p:sldId xmlns:r="http://schemas.openxmlformats.org/officeDocument/2006/relationships" id="262" r:id="R1d00eaba61ea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b39ba9d4c40c0" /><Relationship Type="http://schemas.openxmlformats.org/officeDocument/2006/relationships/slide" Target="/ppt/slides/slide1.xml" Id="R23ff5023db684ded" /><Relationship Type="http://schemas.openxmlformats.org/officeDocument/2006/relationships/slide" Target="/ppt/slides/slide2.xml" Id="R3cfb5d23dc844765" /><Relationship Type="http://schemas.openxmlformats.org/officeDocument/2006/relationships/slide" Target="/ppt/slides/slide3.xml" Id="R337cca3268824ceb" /><Relationship Type="http://schemas.openxmlformats.org/officeDocument/2006/relationships/slide" Target="/ppt/slides/slide4.xml" Id="R5fc23549bb01410f" /><Relationship Type="http://schemas.openxmlformats.org/officeDocument/2006/relationships/slide" Target="/ppt/slides/slide5.xml" Id="R89eaf30428274276" /><Relationship Type="http://schemas.openxmlformats.org/officeDocument/2006/relationships/slide" Target="/ppt/slides/slide6.xml" Id="Re8bfb067ef7b4368" /><Relationship Type="http://schemas.openxmlformats.org/officeDocument/2006/relationships/slide" Target="/ppt/slides/slide7.xml" Id="R1d00eaba61ea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02ec8b54040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5e5252e2b44bf" /><Relationship Type="http://schemas.openxmlformats.org/officeDocument/2006/relationships/theme" Target="/ppt/slideMasters/theme/theme1.xml" Id="Rfa24144af081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5e5252e2b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68ef2cee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bdd57bd8441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0e953b19b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c46ba5ba240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1a434206a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c9dc2acd146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6d3599f67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39 725 255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667 303 136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669 344 736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MIDCO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