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98573c8764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51f4d2e1744eab"/>
  </p:sldMasterIdLst>
  <p:sldIdLst>
    <p:sldId xmlns:r="http://schemas.openxmlformats.org/officeDocument/2006/relationships" id="256" r:id="R3c1fa79149074c6a"/>
    <p:sldId xmlns:r="http://schemas.openxmlformats.org/officeDocument/2006/relationships" id="257" r:id="Reec97a3eb8cf44a2"/>
    <p:sldId xmlns:r="http://schemas.openxmlformats.org/officeDocument/2006/relationships" id="258" r:id="R9a98cd070861491e"/>
    <p:sldId xmlns:r="http://schemas.openxmlformats.org/officeDocument/2006/relationships" id="259" r:id="R6dbfa761388141aa"/>
    <p:sldId xmlns:r="http://schemas.openxmlformats.org/officeDocument/2006/relationships" id="260" r:id="Rb5298c24f2104095"/>
    <p:sldId xmlns:r="http://schemas.openxmlformats.org/officeDocument/2006/relationships" id="261" r:id="R1fed36db61174d4d"/>
    <p:sldId xmlns:r="http://schemas.openxmlformats.org/officeDocument/2006/relationships" id="262" r:id="R7377bf84b8f54f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1f4d2e1744eab" /><Relationship Type="http://schemas.openxmlformats.org/officeDocument/2006/relationships/slide" Target="/ppt/slides/slide1.xml" Id="R3c1fa79149074c6a" /><Relationship Type="http://schemas.openxmlformats.org/officeDocument/2006/relationships/slide" Target="/ppt/slides/slide2.xml" Id="Reec97a3eb8cf44a2" /><Relationship Type="http://schemas.openxmlformats.org/officeDocument/2006/relationships/slide" Target="/ppt/slides/slide3.xml" Id="R9a98cd070861491e" /><Relationship Type="http://schemas.openxmlformats.org/officeDocument/2006/relationships/slide" Target="/ppt/slides/slide4.xml" Id="R6dbfa761388141aa" /><Relationship Type="http://schemas.openxmlformats.org/officeDocument/2006/relationships/slide" Target="/ppt/slides/slide5.xml" Id="Rb5298c24f2104095" /><Relationship Type="http://schemas.openxmlformats.org/officeDocument/2006/relationships/slide" Target="/ppt/slides/slide6.xml" Id="R1fed36db61174d4d" /><Relationship Type="http://schemas.openxmlformats.org/officeDocument/2006/relationships/slide" Target="/ppt/slides/slide7.xml" Id="R7377bf84b8f54f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57c950658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8ab693174071" /><Relationship Type="http://schemas.openxmlformats.org/officeDocument/2006/relationships/theme" Target="/ppt/slideMasters/theme/theme1.xml" Id="Ra7d09769b485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38ab69317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278a63e4e4e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7e139c95144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4cd1e61a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ba8a62f0d4b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290e7eb92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fa814089c40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ef12c09ea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