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5ad589edad4c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e941da83a441f2"/>
  </p:sldMasterIdLst>
  <p:sldIdLst>
    <p:sldId xmlns:r="http://schemas.openxmlformats.org/officeDocument/2006/relationships" id="256" r:id="R7787d03cf3b340dd"/>
    <p:sldId xmlns:r="http://schemas.openxmlformats.org/officeDocument/2006/relationships" id="257" r:id="R2156ef95a87c4a68"/>
    <p:sldId xmlns:r="http://schemas.openxmlformats.org/officeDocument/2006/relationships" id="258" r:id="R76b2d3295f9442a9"/>
    <p:sldId xmlns:r="http://schemas.openxmlformats.org/officeDocument/2006/relationships" id="259" r:id="Rc9ce258af4ee4a03"/>
    <p:sldId xmlns:r="http://schemas.openxmlformats.org/officeDocument/2006/relationships" id="260" r:id="Rb9311e56dc1e4b79"/>
    <p:sldId xmlns:r="http://schemas.openxmlformats.org/officeDocument/2006/relationships" id="261" r:id="R51e5ce23278a45ca"/>
    <p:sldId xmlns:r="http://schemas.openxmlformats.org/officeDocument/2006/relationships" id="262" r:id="R820f4c6aeb53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941da83a441f2" /><Relationship Type="http://schemas.openxmlformats.org/officeDocument/2006/relationships/slide" Target="/ppt/slides/slide1.xml" Id="R7787d03cf3b340dd" /><Relationship Type="http://schemas.openxmlformats.org/officeDocument/2006/relationships/slide" Target="/ppt/slides/slide2.xml" Id="R2156ef95a87c4a68" /><Relationship Type="http://schemas.openxmlformats.org/officeDocument/2006/relationships/slide" Target="/ppt/slides/slide3.xml" Id="R76b2d3295f9442a9" /><Relationship Type="http://schemas.openxmlformats.org/officeDocument/2006/relationships/slide" Target="/ppt/slides/slide4.xml" Id="Rc9ce258af4ee4a03" /><Relationship Type="http://schemas.openxmlformats.org/officeDocument/2006/relationships/slide" Target="/ppt/slides/slide5.xml" Id="Rb9311e56dc1e4b79" /><Relationship Type="http://schemas.openxmlformats.org/officeDocument/2006/relationships/slide" Target="/ppt/slides/slide6.xml" Id="R51e5ce23278a45ca" /><Relationship Type="http://schemas.openxmlformats.org/officeDocument/2006/relationships/slide" Target="/ppt/slides/slide7.xml" Id="R820f4c6aeb53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46bc65f11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266fa2c4240d4" /><Relationship Type="http://schemas.openxmlformats.org/officeDocument/2006/relationships/theme" Target="/ppt/slideMasters/theme/theme1.xml" Id="Rcdd72067c17e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9266fa2c4240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78c68ffa14b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97f65a696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1e7ef40b47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7de21d1a9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5bbd2b98640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def0bce5e4d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4df4e9120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