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8cdc4cdd6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0bebbe10d4851"/>
  </p:sldMasterIdLst>
  <p:sldIdLst>
    <p:sldId xmlns:r="http://schemas.openxmlformats.org/officeDocument/2006/relationships" id="256" r:id="Rc18fdc0cc9a143cc"/>
    <p:sldId xmlns:r="http://schemas.openxmlformats.org/officeDocument/2006/relationships" id="257" r:id="Re7bf7b2ecda5495d"/>
    <p:sldId xmlns:r="http://schemas.openxmlformats.org/officeDocument/2006/relationships" id="258" r:id="R575d26530e7f485c"/>
    <p:sldId xmlns:r="http://schemas.openxmlformats.org/officeDocument/2006/relationships" id="259" r:id="R91cd7265f3e644b6"/>
    <p:sldId xmlns:r="http://schemas.openxmlformats.org/officeDocument/2006/relationships" id="260" r:id="Rc864a46452e24d47"/>
    <p:sldId xmlns:r="http://schemas.openxmlformats.org/officeDocument/2006/relationships" id="261" r:id="Rd602d7cbb43d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0bebbe10d4851" /><Relationship Type="http://schemas.openxmlformats.org/officeDocument/2006/relationships/slide" Target="/ppt/slides/slide1.xml" Id="Rc18fdc0cc9a143cc" /><Relationship Type="http://schemas.openxmlformats.org/officeDocument/2006/relationships/slide" Target="/ppt/slides/slide2.xml" Id="Re7bf7b2ecda5495d" /><Relationship Type="http://schemas.openxmlformats.org/officeDocument/2006/relationships/slide" Target="/ppt/slides/slide3.xml" Id="R575d26530e7f485c" /><Relationship Type="http://schemas.openxmlformats.org/officeDocument/2006/relationships/slide" Target="/ppt/slides/slide4.xml" Id="R91cd7265f3e644b6" /><Relationship Type="http://schemas.openxmlformats.org/officeDocument/2006/relationships/slide" Target="/ppt/slides/slide5.xml" Id="Rc864a46452e24d47" /><Relationship Type="http://schemas.openxmlformats.org/officeDocument/2006/relationships/slide" Target="/ppt/slides/slide6.xml" Id="Rd602d7cbb43d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574bf42e7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261c28ffe4f73" /><Relationship Type="http://schemas.openxmlformats.org/officeDocument/2006/relationships/theme" Target="/ppt/slideMasters/theme/theme1.xml" Id="R8a773f62fe16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261c28ffe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671a802e3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ebca7d43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c61a7b5864c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341e91e0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f9e0a8b22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e760b60fb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