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9aa8f9e12741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eb6987eead4a2a"/>
  </p:sldMasterIdLst>
  <p:sldIdLst>
    <p:sldId xmlns:r="http://schemas.openxmlformats.org/officeDocument/2006/relationships" id="256" r:id="R982872da4fe243a8"/>
    <p:sldId xmlns:r="http://schemas.openxmlformats.org/officeDocument/2006/relationships" id="257" r:id="R21a0273893ab4a75"/>
    <p:sldId xmlns:r="http://schemas.openxmlformats.org/officeDocument/2006/relationships" id="258" r:id="R7d046b42a3a144ff"/>
    <p:sldId xmlns:r="http://schemas.openxmlformats.org/officeDocument/2006/relationships" id="259" r:id="Rbd8c07e916364d48"/>
    <p:sldId xmlns:r="http://schemas.openxmlformats.org/officeDocument/2006/relationships" id="260" r:id="R5e67b87487504b09"/>
    <p:sldId xmlns:r="http://schemas.openxmlformats.org/officeDocument/2006/relationships" id="261" r:id="Rad931894b52e45b4"/>
    <p:sldId xmlns:r="http://schemas.openxmlformats.org/officeDocument/2006/relationships" id="262" r:id="Rb6b4cadcbda1486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eb6987eead4a2a" /><Relationship Type="http://schemas.openxmlformats.org/officeDocument/2006/relationships/slide" Target="/ppt/slides/slide1.xml" Id="R982872da4fe243a8" /><Relationship Type="http://schemas.openxmlformats.org/officeDocument/2006/relationships/slide" Target="/ppt/slides/slide2.xml" Id="R21a0273893ab4a75" /><Relationship Type="http://schemas.openxmlformats.org/officeDocument/2006/relationships/slide" Target="/ppt/slides/slide3.xml" Id="R7d046b42a3a144ff" /><Relationship Type="http://schemas.openxmlformats.org/officeDocument/2006/relationships/slide" Target="/ppt/slides/slide4.xml" Id="Rbd8c07e916364d48" /><Relationship Type="http://schemas.openxmlformats.org/officeDocument/2006/relationships/slide" Target="/ppt/slides/slide5.xml" Id="R5e67b87487504b09" /><Relationship Type="http://schemas.openxmlformats.org/officeDocument/2006/relationships/slide" Target="/ppt/slides/slide6.xml" Id="Rad931894b52e45b4" /><Relationship Type="http://schemas.openxmlformats.org/officeDocument/2006/relationships/slide" Target="/ppt/slides/slide7.xml" Id="Rb6b4cadcbda1486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64ee04a9f64a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d541fab338476d" /><Relationship Type="http://schemas.openxmlformats.org/officeDocument/2006/relationships/theme" Target="/ppt/slideMasters/theme/theme1.xml" Id="R056b762852264a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d541fab33847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d6b62bd7514f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6a577506284b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deb2ccba7e49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b139b2dba44b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7730abfae342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89aae9affa483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2992fc352143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ROMERIKE RENHOLDSTJENESTER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ROMERIKE RENHOLDSTJENESTER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ROMERIKE RENHOLDSTJENESTER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ROMERIKE RENHOLDSTJENESTER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ROMERIKE RENHOLDSTJENESTER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ROMERIKE RENHOLDSTJENESTER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−4 471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−724 280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−725 062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−715 921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359 633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ROMERIKE RENHOLDSTJENESTER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SHARMA SHOVA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ROMERIKE RENHOLDSTJENESTER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Lilloseterveien 21B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0957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sam.jeron@gmail.com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928 670 341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ROMERIKE RENHOLDSTJENESTER AS</a:t>
            </a:r>
          </a:p>
        </p:txBody>
      </p:sp>
    </p:spTree>
  </p:cSld>
  <p:clrMapOvr>
    <a:masterClrMapping xmlns:a="http://schemas.openxmlformats.org/drawingml/2006/main"/>
  </p:clrMapOvr>
</p:sld>
</file>