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efe48ffd2241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ae075d1f246d2"/>
  </p:sldMasterIdLst>
  <p:sldIdLst>
    <p:sldId xmlns:r="http://schemas.openxmlformats.org/officeDocument/2006/relationships" id="256" r:id="R8e3d96c7b56b45be"/>
    <p:sldId xmlns:r="http://schemas.openxmlformats.org/officeDocument/2006/relationships" id="257" r:id="Rc4f5c9833eb14ffb"/>
    <p:sldId xmlns:r="http://schemas.openxmlformats.org/officeDocument/2006/relationships" id="258" r:id="Rcf1621c9e6b048f3"/>
    <p:sldId xmlns:r="http://schemas.openxmlformats.org/officeDocument/2006/relationships" id="259" r:id="R6bab35ac0278471f"/>
    <p:sldId xmlns:r="http://schemas.openxmlformats.org/officeDocument/2006/relationships" id="260" r:id="Re1159243c3684289"/>
    <p:sldId xmlns:r="http://schemas.openxmlformats.org/officeDocument/2006/relationships" id="261" r:id="Rbfa43f8b22fe49a5"/>
    <p:sldId xmlns:r="http://schemas.openxmlformats.org/officeDocument/2006/relationships" id="262" r:id="R40cc8b4aeec445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ae075d1f246d2" /><Relationship Type="http://schemas.openxmlformats.org/officeDocument/2006/relationships/slide" Target="/ppt/slides/slide1.xml" Id="R8e3d96c7b56b45be" /><Relationship Type="http://schemas.openxmlformats.org/officeDocument/2006/relationships/slide" Target="/ppt/slides/slide2.xml" Id="Rc4f5c9833eb14ffb" /><Relationship Type="http://schemas.openxmlformats.org/officeDocument/2006/relationships/slide" Target="/ppt/slides/slide3.xml" Id="Rcf1621c9e6b048f3" /><Relationship Type="http://schemas.openxmlformats.org/officeDocument/2006/relationships/slide" Target="/ppt/slides/slide4.xml" Id="R6bab35ac0278471f" /><Relationship Type="http://schemas.openxmlformats.org/officeDocument/2006/relationships/slide" Target="/ppt/slides/slide5.xml" Id="Re1159243c3684289" /><Relationship Type="http://schemas.openxmlformats.org/officeDocument/2006/relationships/slide" Target="/ppt/slides/slide6.xml" Id="Rbfa43f8b22fe49a5" /><Relationship Type="http://schemas.openxmlformats.org/officeDocument/2006/relationships/slide" Target="/ppt/slides/slide7.xml" Id="R40cc8b4aeec445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9f9be2069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7050763444424" /><Relationship Type="http://schemas.openxmlformats.org/officeDocument/2006/relationships/theme" Target="/ppt/slideMasters/theme/theme1.xml" Id="Ra3362d819806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f70507634444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55450ee514d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9e8f428149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8c72940740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42811a403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50ac1a195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6146e22c044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9727f78f449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CONSULTING AS ble etablert [år] og holder til i Elverum.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101 621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508 217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SCHJERPEN TRYGVE 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Bjørkelivegen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2409 Elverum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928 668 142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CONSULTING AS</a:t>
            </a:r>
          </a:p>
        </p:txBody>
      </p:sp>
    </p:spTree>
  </p:cSld>
  <p:clrMapOvr>
    <a:masterClrMapping xmlns:a="http://schemas.openxmlformats.org/drawingml/2006/main"/>
  </p:clrMapOvr>
</p:sld>
</file>