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4976bf27eb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4fa09dcbc44f4c"/>
  </p:sldMasterIdLst>
  <p:sldIdLst>
    <p:sldId xmlns:r="http://schemas.openxmlformats.org/officeDocument/2006/relationships" id="256" r:id="Re6033e0ad3b8425f"/>
    <p:sldId xmlns:r="http://schemas.openxmlformats.org/officeDocument/2006/relationships" id="257" r:id="R7852c92868a64359"/>
    <p:sldId xmlns:r="http://schemas.openxmlformats.org/officeDocument/2006/relationships" id="258" r:id="Rf405820754184f78"/>
    <p:sldId xmlns:r="http://schemas.openxmlformats.org/officeDocument/2006/relationships" id="259" r:id="Rb9542b98bd0f4438"/>
    <p:sldId xmlns:r="http://schemas.openxmlformats.org/officeDocument/2006/relationships" id="260" r:id="R67dfb8e38fe1485d"/>
    <p:sldId xmlns:r="http://schemas.openxmlformats.org/officeDocument/2006/relationships" id="261" r:id="R203a32bb5bff43e9"/>
    <p:sldId xmlns:r="http://schemas.openxmlformats.org/officeDocument/2006/relationships" id="262" r:id="R3f4d7a184d2b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fa09dcbc44f4c" /><Relationship Type="http://schemas.openxmlformats.org/officeDocument/2006/relationships/slide" Target="/ppt/slides/slide1.xml" Id="Re6033e0ad3b8425f" /><Relationship Type="http://schemas.openxmlformats.org/officeDocument/2006/relationships/slide" Target="/ppt/slides/slide2.xml" Id="R7852c92868a64359" /><Relationship Type="http://schemas.openxmlformats.org/officeDocument/2006/relationships/slide" Target="/ppt/slides/slide3.xml" Id="Rf405820754184f78" /><Relationship Type="http://schemas.openxmlformats.org/officeDocument/2006/relationships/slide" Target="/ppt/slides/slide4.xml" Id="Rb9542b98bd0f4438" /><Relationship Type="http://schemas.openxmlformats.org/officeDocument/2006/relationships/slide" Target="/ppt/slides/slide5.xml" Id="R67dfb8e38fe1485d" /><Relationship Type="http://schemas.openxmlformats.org/officeDocument/2006/relationships/slide" Target="/ppt/slides/slide6.xml" Id="R203a32bb5bff43e9" /><Relationship Type="http://schemas.openxmlformats.org/officeDocument/2006/relationships/slide" Target="/ppt/slides/slide7.xml" Id="R3f4d7a184d2b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36ae0e1e84a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b6d5004e8448e" /><Relationship Type="http://schemas.openxmlformats.org/officeDocument/2006/relationships/theme" Target="/ppt/slideMasters/theme/theme1.xml" Id="R36436763de194f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b6d5004e844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2c8f2afeb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cd2243406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61d0740b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9c5f812c8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1118c19ee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8312f3da145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381303f95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AGM GULV OG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AGM GULV OG 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1 622 529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−141 198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GEORGEL MIHAITA ARDELEAN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Haugen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928 666 794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AGM GULV OG SERVICE AS</a:t>
            </a:r>
          </a:p>
        </p:txBody>
      </p:sp>
    </p:spTree>
  </p:cSld>
  <p:clrMapOvr>
    <a:masterClrMapping xmlns:a="http://schemas.openxmlformats.org/drawingml/2006/main"/>
  </p:clrMapOvr>
</p:sld>
</file>