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9a7914f9ff47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00a3c5da374f0a"/>
  </p:sldMasterIdLst>
  <p:sldIdLst>
    <p:sldId xmlns:r="http://schemas.openxmlformats.org/officeDocument/2006/relationships" id="256" r:id="Rf099c395ea5045c1"/>
    <p:sldId xmlns:r="http://schemas.openxmlformats.org/officeDocument/2006/relationships" id="257" r:id="Rd07c05b22b934ab3"/>
    <p:sldId xmlns:r="http://schemas.openxmlformats.org/officeDocument/2006/relationships" id="258" r:id="R7bd02ead7a6e43bd"/>
    <p:sldId xmlns:r="http://schemas.openxmlformats.org/officeDocument/2006/relationships" id="259" r:id="R745bc0de587443db"/>
    <p:sldId xmlns:r="http://schemas.openxmlformats.org/officeDocument/2006/relationships" id="260" r:id="R946a75f13da64707"/>
    <p:sldId xmlns:r="http://schemas.openxmlformats.org/officeDocument/2006/relationships" id="261" r:id="Rfeed4c627c324f87"/>
    <p:sldId xmlns:r="http://schemas.openxmlformats.org/officeDocument/2006/relationships" id="262" r:id="R0ce59098f5c449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00a3c5da374f0a" /><Relationship Type="http://schemas.openxmlformats.org/officeDocument/2006/relationships/slide" Target="/ppt/slides/slide1.xml" Id="Rf099c395ea5045c1" /><Relationship Type="http://schemas.openxmlformats.org/officeDocument/2006/relationships/slide" Target="/ppt/slides/slide2.xml" Id="Rd07c05b22b934ab3" /><Relationship Type="http://schemas.openxmlformats.org/officeDocument/2006/relationships/slide" Target="/ppt/slides/slide3.xml" Id="R7bd02ead7a6e43bd" /><Relationship Type="http://schemas.openxmlformats.org/officeDocument/2006/relationships/slide" Target="/ppt/slides/slide4.xml" Id="R745bc0de587443db" /><Relationship Type="http://schemas.openxmlformats.org/officeDocument/2006/relationships/slide" Target="/ppt/slides/slide5.xml" Id="R946a75f13da64707" /><Relationship Type="http://schemas.openxmlformats.org/officeDocument/2006/relationships/slide" Target="/ppt/slides/slide6.xml" Id="Rfeed4c627c324f87" /><Relationship Type="http://schemas.openxmlformats.org/officeDocument/2006/relationships/slide" Target="/ppt/slides/slide7.xml" Id="R0ce59098f5c449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30c9295ce64e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dee6a10bd455d" /><Relationship Type="http://schemas.openxmlformats.org/officeDocument/2006/relationships/theme" Target="/ppt/slideMasters/theme/theme1.xml" Id="Rbd4a45cad0524b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0dee6a10bd45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c122880df4e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1c1ee4f5043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3d7eb807341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d5d62271942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fac6fba4a40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f9a5d1a7540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db9c6a18e4f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KORABEL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KORABEL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645 046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997 846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HJELPI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HUUSE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KKN INVESTMENT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POPKA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VALDERHAUG TERJE INGE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WALMA INVEST AS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KORABEL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928 665 178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KORABEL AS</a:t>
            </a:r>
          </a:p>
        </p:txBody>
      </p:sp>
    </p:spTree>
  </p:cSld>
  <p:clrMapOvr>
    <a:masterClrMapping xmlns:a="http://schemas.openxmlformats.org/drawingml/2006/main"/>
  </p:clrMapOvr>
</p:sld>
</file>