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3e6fe296e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33370447f49f4"/>
  </p:sldMasterIdLst>
  <p:sldIdLst>
    <p:sldId xmlns:r="http://schemas.openxmlformats.org/officeDocument/2006/relationships" id="256" r:id="R4c014e989aef4694"/>
    <p:sldId xmlns:r="http://schemas.openxmlformats.org/officeDocument/2006/relationships" id="257" r:id="R16518534f55044d2"/>
    <p:sldId xmlns:r="http://schemas.openxmlformats.org/officeDocument/2006/relationships" id="258" r:id="Rf0c9915435bc4fc5"/>
    <p:sldId xmlns:r="http://schemas.openxmlformats.org/officeDocument/2006/relationships" id="259" r:id="R596fc3d8e5494270"/>
    <p:sldId xmlns:r="http://schemas.openxmlformats.org/officeDocument/2006/relationships" id="260" r:id="R44ecd455459241de"/>
    <p:sldId xmlns:r="http://schemas.openxmlformats.org/officeDocument/2006/relationships" id="261" r:id="R3f57e10ded224419"/>
    <p:sldId xmlns:r="http://schemas.openxmlformats.org/officeDocument/2006/relationships" id="262" r:id="Rcc0cd67efc15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33370447f49f4" /><Relationship Type="http://schemas.openxmlformats.org/officeDocument/2006/relationships/slide" Target="/ppt/slides/slide1.xml" Id="R4c014e989aef4694" /><Relationship Type="http://schemas.openxmlformats.org/officeDocument/2006/relationships/slide" Target="/ppt/slides/slide2.xml" Id="R16518534f55044d2" /><Relationship Type="http://schemas.openxmlformats.org/officeDocument/2006/relationships/slide" Target="/ppt/slides/slide3.xml" Id="Rf0c9915435bc4fc5" /><Relationship Type="http://schemas.openxmlformats.org/officeDocument/2006/relationships/slide" Target="/ppt/slides/slide4.xml" Id="R596fc3d8e5494270" /><Relationship Type="http://schemas.openxmlformats.org/officeDocument/2006/relationships/slide" Target="/ppt/slides/slide5.xml" Id="R44ecd455459241de" /><Relationship Type="http://schemas.openxmlformats.org/officeDocument/2006/relationships/slide" Target="/ppt/slides/slide6.xml" Id="R3f57e10ded224419" /><Relationship Type="http://schemas.openxmlformats.org/officeDocument/2006/relationships/slide" Target="/ppt/slides/slide7.xml" Id="Rcc0cd67efc15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1ce15428b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769b888e41ec" /><Relationship Type="http://schemas.openxmlformats.org/officeDocument/2006/relationships/theme" Target="/ppt/slideMasters/theme/theme1.xml" Id="Rf61812856b57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7769b888e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425be5858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e73868bfd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2f8399036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8751b5e0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0baa1c1ef47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ffcc7f46b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3879b29c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 NORD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OSOBOW AHMED ABDULLAHI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928 655 504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 NORD AS</a:t>
            </a:r>
          </a:p>
        </p:txBody>
      </p:sp>
    </p:spTree>
  </p:cSld>
  <p:clrMapOvr>
    <a:masterClrMapping xmlns:a="http://schemas.openxmlformats.org/drawingml/2006/main"/>
  </p:clrMapOvr>
</p:sld>
</file>