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5807a51ac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e69406ccd4f8b"/>
  </p:sldMasterIdLst>
  <p:sldIdLst>
    <p:sldId xmlns:r="http://schemas.openxmlformats.org/officeDocument/2006/relationships" id="256" r:id="R2f8e4d3452264896"/>
    <p:sldId xmlns:r="http://schemas.openxmlformats.org/officeDocument/2006/relationships" id="257" r:id="Ra5f709affef4475c"/>
    <p:sldId xmlns:r="http://schemas.openxmlformats.org/officeDocument/2006/relationships" id="258" r:id="R5fd5dd9d08144359"/>
    <p:sldId xmlns:r="http://schemas.openxmlformats.org/officeDocument/2006/relationships" id="259" r:id="R2fdae1dc04a541b3"/>
    <p:sldId xmlns:r="http://schemas.openxmlformats.org/officeDocument/2006/relationships" id="260" r:id="R089f169aaf8b483f"/>
    <p:sldId xmlns:r="http://schemas.openxmlformats.org/officeDocument/2006/relationships" id="261" r:id="Re6b2ae06619147bb"/>
    <p:sldId xmlns:r="http://schemas.openxmlformats.org/officeDocument/2006/relationships" id="262" r:id="R0aeac5bc8c5a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e69406ccd4f8b" /><Relationship Type="http://schemas.openxmlformats.org/officeDocument/2006/relationships/slide" Target="/ppt/slides/slide1.xml" Id="R2f8e4d3452264896" /><Relationship Type="http://schemas.openxmlformats.org/officeDocument/2006/relationships/slide" Target="/ppt/slides/slide2.xml" Id="Ra5f709affef4475c" /><Relationship Type="http://schemas.openxmlformats.org/officeDocument/2006/relationships/slide" Target="/ppt/slides/slide3.xml" Id="R5fd5dd9d08144359" /><Relationship Type="http://schemas.openxmlformats.org/officeDocument/2006/relationships/slide" Target="/ppt/slides/slide4.xml" Id="R2fdae1dc04a541b3" /><Relationship Type="http://schemas.openxmlformats.org/officeDocument/2006/relationships/slide" Target="/ppt/slides/slide5.xml" Id="R089f169aaf8b483f" /><Relationship Type="http://schemas.openxmlformats.org/officeDocument/2006/relationships/slide" Target="/ppt/slides/slide6.xml" Id="Re6b2ae06619147bb" /><Relationship Type="http://schemas.openxmlformats.org/officeDocument/2006/relationships/slide" Target="/ppt/slides/slide7.xml" Id="R0aeac5bc8c5a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8636691684b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a5f2ebff4b72" /><Relationship Type="http://schemas.openxmlformats.org/officeDocument/2006/relationships/theme" Target="/ppt/slideMasters/theme/theme1.xml" Id="R27dc0aff27ca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ba5f2ebff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b96c737d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c4c0e5da4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ff8418a33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79a8adebd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9722f43f14c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bf1677f23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391a18930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HAMECO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HAMECO ENGINEERING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142 236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Forusparken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928 654 516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HAMECO ENGINEERING AS</a:t>
            </a:r>
          </a:p>
        </p:txBody>
      </p:sp>
    </p:spTree>
  </p:cSld>
  <p:clrMapOvr>
    <a:masterClrMapping xmlns:a="http://schemas.openxmlformats.org/drawingml/2006/main"/>
  </p:clrMapOvr>
</p:sld>
</file>