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2ecc25dd4c44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51866902f3491d"/>
  </p:sldMasterIdLst>
  <p:sldIdLst>
    <p:sldId xmlns:r="http://schemas.openxmlformats.org/officeDocument/2006/relationships" id="256" r:id="Rf8604d7ab0f64eaa"/>
    <p:sldId xmlns:r="http://schemas.openxmlformats.org/officeDocument/2006/relationships" id="257" r:id="Rb978f9b2f9344f5e"/>
    <p:sldId xmlns:r="http://schemas.openxmlformats.org/officeDocument/2006/relationships" id="258" r:id="Rf0f81f8e7b6048d5"/>
    <p:sldId xmlns:r="http://schemas.openxmlformats.org/officeDocument/2006/relationships" id="259" r:id="R070bdb35a6ea4f17"/>
    <p:sldId xmlns:r="http://schemas.openxmlformats.org/officeDocument/2006/relationships" id="260" r:id="Rb5f737a1b1b04e9e"/>
    <p:sldId xmlns:r="http://schemas.openxmlformats.org/officeDocument/2006/relationships" id="261" r:id="R5d39717c5cad4b9e"/>
    <p:sldId xmlns:r="http://schemas.openxmlformats.org/officeDocument/2006/relationships" id="262" r:id="R11de56dd801b49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51866902f3491d" /><Relationship Type="http://schemas.openxmlformats.org/officeDocument/2006/relationships/slide" Target="/ppt/slides/slide1.xml" Id="Rf8604d7ab0f64eaa" /><Relationship Type="http://schemas.openxmlformats.org/officeDocument/2006/relationships/slide" Target="/ppt/slides/slide2.xml" Id="Rb978f9b2f9344f5e" /><Relationship Type="http://schemas.openxmlformats.org/officeDocument/2006/relationships/slide" Target="/ppt/slides/slide3.xml" Id="Rf0f81f8e7b6048d5" /><Relationship Type="http://schemas.openxmlformats.org/officeDocument/2006/relationships/slide" Target="/ppt/slides/slide4.xml" Id="R070bdb35a6ea4f17" /><Relationship Type="http://schemas.openxmlformats.org/officeDocument/2006/relationships/slide" Target="/ppt/slides/slide5.xml" Id="Rb5f737a1b1b04e9e" /><Relationship Type="http://schemas.openxmlformats.org/officeDocument/2006/relationships/slide" Target="/ppt/slides/slide6.xml" Id="R5d39717c5cad4b9e" /><Relationship Type="http://schemas.openxmlformats.org/officeDocument/2006/relationships/slide" Target="/ppt/slides/slide7.xml" Id="R11de56dd801b49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e0c2f4c78f45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93178eb904397" /><Relationship Type="http://schemas.openxmlformats.org/officeDocument/2006/relationships/theme" Target="/ppt/slideMasters/theme/theme1.xml" Id="R2c35c7d46d5f4e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993178eb9043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ba6fe4fed4a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d25ddc37049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000180fef84a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2a4bbbeec45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e079472d84b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b7458df4648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038eeeeb64b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ENTREPRENØRFIRMA HAAKON SKUGGEDAL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ENTREPRENØRFIRMA HAAKON SKUGGEDAL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ENTREPRENØRFIRMA HAAKON SKUGGEDAL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ENTREPRENØRFIRMA HAAKON SKUGGEDAL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ENTREPRENØRFIRMA HAAKON SKUGGEDAL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ENTREPRENØRFIRMA HAAKON SKUGGEDAL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65 970 613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3 818 266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2 227 006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17 747 398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42 388 335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ENTREPRENØRFIRMA HAAKON SKUGGEDAL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SKUGGEDAL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ENTREPRENØRFIRMA HAAKON SKUGGEDAL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Ravei 258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3270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928 653 293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ENTREPRENØRFIRMA HAAKON SKUGGEDAL AS</a:t>
            </a:r>
          </a:p>
        </p:txBody>
      </p:sp>
    </p:spTree>
  </p:cSld>
  <p:clrMapOvr>
    <a:masterClrMapping xmlns:a="http://schemas.openxmlformats.org/drawingml/2006/main"/>
  </p:clrMapOvr>
</p:sld>
</file>