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c00a097cc8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22f4f47a14147"/>
  </p:sldMasterIdLst>
  <p:sldIdLst>
    <p:sldId xmlns:r="http://schemas.openxmlformats.org/officeDocument/2006/relationships" id="256" r:id="Re85209d0b60e4706"/>
    <p:sldId xmlns:r="http://schemas.openxmlformats.org/officeDocument/2006/relationships" id="257" r:id="R97c486fb86584b0b"/>
    <p:sldId xmlns:r="http://schemas.openxmlformats.org/officeDocument/2006/relationships" id="258" r:id="R18c0396b5d0e432b"/>
    <p:sldId xmlns:r="http://schemas.openxmlformats.org/officeDocument/2006/relationships" id="259" r:id="Rffed95142075495d"/>
    <p:sldId xmlns:r="http://schemas.openxmlformats.org/officeDocument/2006/relationships" id="260" r:id="R35978de0a6ac4d06"/>
    <p:sldId xmlns:r="http://schemas.openxmlformats.org/officeDocument/2006/relationships" id="261" r:id="R9856e95846634c14"/>
    <p:sldId xmlns:r="http://schemas.openxmlformats.org/officeDocument/2006/relationships" id="262" r:id="Rcf15d47d8a5c47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22f4f47a14147" /><Relationship Type="http://schemas.openxmlformats.org/officeDocument/2006/relationships/slide" Target="/ppt/slides/slide1.xml" Id="Re85209d0b60e4706" /><Relationship Type="http://schemas.openxmlformats.org/officeDocument/2006/relationships/slide" Target="/ppt/slides/slide2.xml" Id="R97c486fb86584b0b" /><Relationship Type="http://schemas.openxmlformats.org/officeDocument/2006/relationships/slide" Target="/ppt/slides/slide3.xml" Id="R18c0396b5d0e432b" /><Relationship Type="http://schemas.openxmlformats.org/officeDocument/2006/relationships/slide" Target="/ppt/slides/slide4.xml" Id="Rffed95142075495d" /><Relationship Type="http://schemas.openxmlformats.org/officeDocument/2006/relationships/slide" Target="/ppt/slides/slide5.xml" Id="R35978de0a6ac4d06" /><Relationship Type="http://schemas.openxmlformats.org/officeDocument/2006/relationships/slide" Target="/ppt/slides/slide6.xml" Id="R9856e95846634c14" /><Relationship Type="http://schemas.openxmlformats.org/officeDocument/2006/relationships/slide" Target="/ppt/slides/slide7.xml" Id="Rcf15d47d8a5c47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84ca7cafc41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6b09f528d4b7a" /><Relationship Type="http://schemas.openxmlformats.org/officeDocument/2006/relationships/theme" Target="/ppt/slideMasters/theme/theme1.xml" Id="R9245bc13ec144a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f6b09f528d4b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f0a6f87ad4e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b9620d33e43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f63af3a7341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6d46a59ec4c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d6cafae274c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eb603226a48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eda01700e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NORDFRA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NORDFRA INVEST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654 775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1 067 022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DAHLIN SIMONSEN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STORNES PETTERSEN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Hunds gate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8514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59 10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marianne.pettersen@konvei.no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928 650 987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NORDFRA INVEST AS</a:t>
            </a:r>
          </a:p>
        </p:txBody>
      </p:sp>
    </p:spTree>
  </p:cSld>
  <p:clrMapOvr>
    <a:masterClrMapping xmlns:a="http://schemas.openxmlformats.org/drawingml/2006/main"/>
  </p:clrMapOvr>
</p:sld>
</file>