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72fedef44747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72f5b2b03242c3"/>
  </p:sldMasterIdLst>
  <p:sldIdLst>
    <p:sldId xmlns:r="http://schemas.openxmlformats.org/officeDocument/2006/relationships" id="256" r:id="Rf715f3169d2a4e62"/>
    <p:sldId xmlns:r="http://schemas.openxmlformats.org/officeDocument/2006/relationships" id="257" r:id="R5e03d1749f47441a"/>
    <p:sldId xmlns:r="http://schemas.openxmlformats.org/officeDocument/2006/relationships" id="258" r:id="R963ee94abd81488a"/>
    <p:sldId xmlns:r="http://schemas.openxmlformats.org/officeDocument/2006/relationships" id="259" r:id="Rd1074cfe31a542c8"/>
    <p:sldId xmlns:r="http://schemas.openxmlformats.org/officeDocument/2006/relationships" id="260" r:id="R86c03419e4274332"/>
    <p:sldId xmlns:r="http://schemas.openxmlformats.org/officeDocument/2006/relationships" id="261" r:id="R3657c719fb5a43b9"/>
    <p:sldId xmlns:r="http://schemas.openxmlformats.org/officeDocument/2006/relationships" id="262" r:id="R2f28967ee04c4d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72f5b2b03242c3" /><Relationship Type="http://schemas.openxmlformats.org/officeDocument/2006/relationships/slide" Target="/ppt/slides/slide1.xml" Id="Rf715f3169d2a4e62" /><Relationship Type="http://schemas.openxmlformats.org/officeDocument/2006/relationships/slide" Target="/ppt/slides/slide2.xml" Id="R5e03d1749f47441a" /><Relationship Type="http://schemas.openxmlformats.org/officeDocument/2006/relationships/slide" Target="/ppt/slides/slide3.xml" Id="R963ee94abd81488a" /><Relationship Type="http://schemas.openxmlformats.org/officeDocument/2006/relationships/slide" Target="/ppt/slides/slide4.xml" Id="Rd1074cfe31a542c8" /><Relationship Type="http://schemas.openxmlformats.org/officeDocument/2006/relationships/slide" Target="/ppt/slides/slide5.xml" Id="R86c03419e4274332" /><Relationship Type="http://schemas.openxmlformats.org/officeDocument/2006/relationships/slide" Target="/ppt/slides/slide6.xml" Id="R3657c719fb5a43b9" /><Relationship Type="http://schemas.openxmlformats.org/officeDocument/2006/relationships/slide" Target="/ppt/slides/slide7.xml" Id="R2f28967ee04c4d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b42c4f8ed144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34133e4f74349" /><Relationship Type="http://schemas.openxmlformats.org/officeDocument/2006/relationships/theme" Target="/ppt/slideMasters/theme/theme1.xml" Id="R9cd51eb1e83246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234133e4f743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c31166f744f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947d1436e4c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ecd3309ee46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aae95df3548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9921317f048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0bc9621904c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d24d3a0444b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PEAK XV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XV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PEAK XV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XV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XV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XV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724 863 886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92 610 282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9 023 452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2 221 470 598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6 608 680 667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XV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AUBERT  –  71,7 %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KARSTEN AUBERT  –  26,8 %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ENTEC AS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XV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Uranienborg terrasse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928 650 669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XV AS</a:t>
            </a:r>
          </a:p>
        </p:txBody>
      </p:sp>
    </p:spTree>
  </p:cSld>
  <p:clrMapOvr>
    <a:masterClrMapping xmlns:a="http://schemas.openxmlformats.org/drawingml/2006/main"/>
  </p:clrMapOvr>
</p:sld>
</file>