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d1985f3cdb40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697fc016b04f35"/>
  </p:sldMasterIdLst>
  <p:sldIdLst>
    <p:sldId xmlns:r="http://schemas.openxmlformats.org/officeDocument/2006/relationships" id="256" r:id="R0b192813eba841de"/>
    <p:sldId xmlns:r="http://schemas.openxmlformats.org/officeDocument/2006/relationships" id="257" r:id="R14d6318b2c304d3b"/>
    <p:sldId xmlns:r="http://schemas.openxmlformats.org/officeDocument/2006/relationships" id="258" r:id="R22daddb6dd7b4c1f"/>
    <p:sldId xmlns:r="http://schemas.openxmlformats.org/officeDocument/2006/relationships" id="259" r:id="Ref72a44edd9e44f3"/>
    <p:sldId xmlns:r="http://schemas.openxmlformats.org/officeDocument/2006/relationships" id="260" r:id="R02a7c1772fc247cf"/>
    <p:sldId xmlns:r="http://schemas.openxmlformats.org/officeDocument/2006/relationships" id="261" r:id="Redec2be457644b71"/>
    <p:sldId xmlns:r="http://schemas.openxmlformats.org/officeDocument/2006/relationships" id="262" r:id="R5e46a7165fd045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697fc016b04f35" /><Relationship Type="http://schemas.openxmlformats.org/officeDocument/2006/relationships/slide" Target="/ppt/slides/slide1.xml" Id="R0b192813eba841de" /><Relationship Type="http://schemas.openxmlformats.org/officeDocument/2006/relationships/slide" Target="/ppt/slides/slide2.xml" Id="R14d6318b2c304d3b" /><Relationship Type="http://schemas.openxmlformats.org/officeDocument/2006/relationships/slide" Target="/ppt/slides/slide3.xml" Id="R22daddb6dd7b4c1f" /><Relationship Type="http://schemas.openxmlformats.org/officeDocument/2006/relationships/slide" Target="/ppt/slides/slide4.xml" Id="Ref72a44edd9e44f3" /><Relationship Type="http://schemas.openxmlformats.org/officeDocument/2006/relationships/slide" Target="/ppt/slides/slide5.xml" Id="R02a7c1772fc247cf" /><Relationship Type="http://schemas.openxmlformats.org/officeDocument/2006/relationships/slide" Target="/ppt/slides/slide6.xml" Id="Redec2be457644b71" /><Relationship Type="http://schemas.openxmlformats.org/officeDocument/2006/relationships/slide" Target="/ppt/slides/slide7.xml" Id="R5e46a7165fd045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98e99eea5c44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d71bd06854771" /><Relationship Type="http://schemas.openxmlformats.org/officeDocument/2006/relationships/theme" Target="/ppt/slideMasters/theme/theme1.xml" Id="Rc3e13fc136ba4b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0d71bd068547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f0c27e62141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ffe8d6b7140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30a60c8b144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016a087e946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6b5fd543843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1f16f49a64e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2d492ba4340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WILLY MELBYE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WILLY MELBYE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WILLY MELBYE AS ble etablert [år] og holder til i Tobøl.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WILLY MELBYE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WILLY MELBYE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WILLY MELBYE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7 465 779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618 055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1 772 701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WILLY MELBYE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WILLY MELBYE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WILLY MELBYE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Tollefsbølvegen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2232 Tobøl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928 644 960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WILLY MELBYE AS</a:t>
            </a:r>
          </a:p>
        </p:txBody>
      </p:sp>
    </p:spTree>
  </p:cSld>
  <p:clrMapOvr>
    <a:masterClrMapping xmlns:a="http://schemas.openxmlformats.org/drawingml/2006/main"/>
  </p:clrMapOvr>
</p:sld>
</file>