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a2a61e8cba4c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cc04622829495f"/>
  </p:sldMasterIdLst>
  <p:sldIdLst>
    <p:sldId xmlns:r="http://schemas.openxmlformats.org/officeDocument/2006/relationships" id="256" r:id="R324977cbe2244042"/>
    <p:sldId xmlns:r="http://schemas.openxmlformats.org/officeDocument/2006/relationships" id="257" r:id="R41a18c554bd24fc2"/>
    <p:sldId xmlns:r="http://schemas.openxmlformats.org/officeDocument/2006/relationships" id="258" r:id="R545d39e685a94252"/>
    <p:sldId xmlns:r="http://schemas.openxmlformats.org/officeDocument/2006/relationships" id="259" r:id="R44fd90bde7ea4b5b"/>
    <p:sldId xmlns:r="http://schemas.openxmlformats.org/officeDocument/2006/relationships" id="260" r:id="R363d2df99ce1407e"/>
    <p:sldId xmlns:r="http://schemas.openxmlformats.org/officeDocument/2006/relationships" id="261" r:id="R3c88beff641f44eb"/>
    <p:sldId xmlns:r="http://schemas.openxmlformats.org/officeDocument/2006/relationships" id="262" r:id="R927fd7150dd542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cc04622829495f" /><Relationship Type="http://schemas.openxmlformats.org/officeDocument/2006/relationships/slide" Target="/ppt/slides/slide1.xml" Id="R324977cbe2244042" /><Relationship Type="http://schemas.openxmlformats.org/officeDocument/2006/relationships/slide" Target="/ppt/slides/slide2.xml" Id="R41a18c554bd24fc2" /><Relationship Type="http://schemas.openxmlformats.org/officeDocument/2006/relationships/slide" Target="/ppt/slides/slide3.xml" Id="R545d39e685a94252" /><Relationship Type="http://schemas.openxmlformats.org/officeDocument/2006/relationships/slide" Target="/ppt/slides/slide4.xml" Id="R44fd90bde7ea4b5b" /><Relationship Type="http://schemas.openxmlformats.org/officeDocument/2006/relationships/slide" Target="/ppt/slides/slide5.xml" Id="R363d2df99ce1407e" /><Relationship Type="http://schemas.openxmlformats.org/officeDocument/2006/relationships/slide" Target="/ppt/slides/slide6.xml" Id="R3c88beff641f44eb" /><Relationship Type="http://schemas.openxmlformats.org/officeDocument/2006/relationships/slide" Target="/ppt/slides/slide7.xml" Id="R927fd7150dd542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41d44fd93e45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29ac661034427" /><Relationship Type="http://schemas.openxmlformats.org/officeDocument/2006/relationships/theme" Target="/ppt/slideMasters/theme/theme1.xml" Id="R42e9d620975843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529ac6610344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974067d214f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1e282164b42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e7dd310b94d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49fe067e84e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f771275e146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8b1bf9a5e4c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4608710eb4e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 MEDIA AS ble etablert [år] og holder til i Vikersund.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1 744 692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−96 439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−74 045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208 596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ALEXANDER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Vikersundgata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3370 Vikersund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928 639 347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 MEDIA AS</a:t>
            </a:r>
          </a:p>
        </p:txBody>
      </p:sp>
    </p:spTree>
  </p:cSld>
  <p:clrMapOvr>
    <a:masterClrMapping xmlns:a="http://schemas.openxmlformats.org/drawingml/2006/main"/>
  </p:clrMapOvr>
</p:sld>
</file>