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53b27c347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f63919dea4aed"/>
  </p:sldMasterIdLst>
  <p:sldIdLst>
    <p:sldId xmlns:r="http://schemas.openxmlformats.org/officeDocument/2006/relationships" id="256" r:id="Rba70ad50ff2149b3"/>
    <p:sldId xmlns:r="http://schemas.openxmlformats.org/officeDocument/2006/relationships" id="257" r:id="R4320da36b1894f78"/>
    <p:sldId xmlns:r="http://schemas.openxmlformats.org/officeDocument/2006/relationships" id="258" r:id="Rcb51b8e2d3fb49e6"/>
    <p:sldId xmlns:r="http://schemas.openxmlformats.org/officeDocument/2006/relationships" id="259" r:id="R972dd07bc1cd41c5"/>
    <p:sldId xmlns:r="http://schemas.openxmlformats.org/officeDocument/2006/relationships" id="260" r:id="Rc3e6727c6a824dc6"/>
    <p:sldId xmlns:r="http://schemas.openxmlformats.org/officeDocument/2006/relationships" id="261" r:id="R261c389973b0457e"/>
    <p:sldId xmlns:r="http://schemas.openxmlformats.org/officeDocument/2006/relationships" id="262" r:id="Ra8c7f75ed8ec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f63919dea4aed" /><Relationship Type="http://schemas.openxmlformats.org/officeDocument/2006/relationships/slide" Target="/ppt/slides/slide1.xml" Id="Rba70ad50ff2149b3" /><Relationship Type="http://schemas.openxmlformats.org/officeDocument/2006/relationships/slide" Target="/ppt/slides/slide2.xml" Id="R4320da36b1894f78" /><Relationship Type="http://schemas.openxmlformats.org/officeDocument/2006/relationships/slide" Target="/ppt/slides/slide3.xml" Id="Rcb51b8e2d3fb49e6" /><Relationship Type="http://schemas.openxmlformats.org/officeDocument/2006/relationships/slide" Target="/ppt/slides/slide4.xml" Id="R972dd07bc1cd41c5" /><Relationship Type="http://schemas.openxmlformats.org/officeDocument/2006/relationships/slide" Target="/ppt/slides/slide5.xml" Id="Rc3e6727c6a824dc6" /><Relationship Type="http://schemas.openxmlformats.org/officeDocument/2006/relationships/slide" Target="/ppt/slides/slide6.xml" Id="R261c389973b0457e" /><Relationship Type="http://schemas.openxmlformats.org/officeDocument/2006/relationships/slide" Target="/ppt/slides/slide7.xml" Id="Ra8c7f75ed8ec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7b7b78731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d0a0c4b34ac0" /><Relationship Type="http://schemas.openxmlformats.org/officeDocument/2006/relationships/theme" Target="/ppt/slideMasters/theme/theme1.xml" Id="R0fa2c6333e15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bd0a0c4b3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75d9e0f6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44d6381f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bc4c7b13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ca01ee4ee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f2065fd8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fa9507ba8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2b6fc828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KLAAR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RS24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