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3f28fdb30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f3e22a66554234"/>
  </p:sldMasterIdLst>
  <p:sldIdLst>
    <p:sldId xmlns:r="http://schemas.openxmlformats.org/officeDocument/2006/relationships" id="256" r:id="R1316c39d609c43f2"/>
    <p:sldId xmlns:r="http://schemas.openxmlformats.org/officeDocument/2006/relationships" id="257" r:id="Rffbf136476144178"/>
    <p:sldId xmlns:r="http://schemas.openxmlformats.org/officeDocument/2006/relationships" id="258" r:id="R1c55283ca5c54595"/>
    <p:sldId xmlns:r="http://schemas.openxmlformats.org/officeDocument/2006/relationships" id="259" r:id="Ra0b528e09b124459"/>
    <p:sldId xmlns:r="http://schemas.openxmlformats.org/officeDocument/2006/relationships" id="260" r:id="R0d84e8d382ea44e6"/>
    <p:sldId xmlns:r="http://schemas.openxmlformats.org/officeDocument/2006/relationships" id="261" r:id="R7a9727c34adf43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3e22a66554234" /><Relationship Type="http://schemas.openxmlformats.org/officeDocument/2006/relationships/slide" Target="/ppt/slides/slide1.xml" Id="R1316c39d609c43f2" /><Relationship Type="http://schemas.openxmlformats.org/officeDocument/2006/relationships/slide" Target="/ppt/slides/slide2.xml" Id="Rffbf136476144178" /><Relationship Type="http://schemas.openxmlformats.org/officeDocument/2006/relationships/slide" Target="/ppt/slides/slide3.xml" Id="R1c55283ca5c54595" /><Relationship Type="http://schemas.openxmlformats.org/officeDocument/2006/relationships/slide" Target="/ppt/slides/slide4.xml" Id="Ra0b528e09b124459" /><Relationship Type="http://schemas.openxmlformats.org/officeDocument/2006/relationships/slide" Target="/ppt/slides/slide5.xml" Id="R0d84e8d382ea44e6" /><Relationship Type="http://schemas.openxmlformats.org/officeDocument/2006/relationships/slide" Target="/ppt/slides/slide6.xml" Id="R7a9727c34adf43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4ef13ef9545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da4690df34c07" /><Relationship Type="http://schemas.openxmlformats.org/officeDocument/2006/relationships/theme" Target="/ppt/slideMasters/theme/theme1.xml" Id="R676ef7cc17bb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da4690df3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7da1f11044f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9b66bf3d740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55cf8cc0b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be5df9e03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965ffc95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a5d10dcc3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GRUPPEN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KIDO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RIMAX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Orstadvegen 128A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928 636 933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GRUPPEN AS</a:t>
            </a:r>
          </a:p>
        </p:txBody>
      </p:sp>
    </p:spTree>
  </p:cSld>
  <p:clrMapOvr>
    <a:masterClrMapping xmlns:a="http://schemas.openxmlformats.org/drawingml/2006/main"/>
  </p:clrMapOvr>
</p:sld>
</file>