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1400fe96154a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d706005cb8448c"/>
  </p:sldMasterIdLst>
  <p:sldIdLst>
    <p:sldId xmlns:r="http://schemas.openxmlformats.org/officeDocument/2006/relationships" id="256" r:id="R539c6d275f70450b"/>
    <p:sldId xmlns:r="http://schemas.openxmlformats.org/officeDocument/2006/relationships" id="257" r:id="R6cff9c0c0dbf4fc2"/>
    <p:sldId xmlns:r="http://schemas.openxmlformats.org/officeDocument/2006/relationships" id="258" r:id="R6e078ceb19bf4455"/>
    <p:sldId xmlns:r="http://schemas.openxmlformats.org/officeDocument/2006/relationships" id="259" r:id="R9708f18ea77f41d4"/>
    <p:sldId xmlns:r="http://schemas.openxmlformats.org/officeDocument/2006/relationships" id="260" r:id="R3d90128ae5bb4e8d"/>
    <p:sldId xmlns:r="http://schemas.openxmlformats.org/officeDocument/2006/relationships" id="261" r:id="Rdf67876a497d4f8c"/>
    <p:sldId xmlns:r="http://schemas.openxmlformats.org/officeDocument/2006/relationships" id="262" r:id="R1657112b369c4b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d706005cb8448c" /><Relationship Type="http://schemas.openxmlformats.org/officeDocument/2006/relationships/slide" Target="/ppt/slides/slide1.xml" Id="R539c6d275f70450b" /><Relationship Type="http://schemas.openxmlformats.org/officeDocument/2006/relationships/slide" Target="/ppt/slides/slide2.xml" Id="R6cff9c0c0dbf4fc2" /><Relationship Type="http://schemas.openxmlformats.org/officeDocument/2006/relationships/slide" Target="/ppt/slides/slide3.xml" Id="R6e078ceb19bf4455" /><Relationship Type="http://schemas.openxmlformats.org/officeDocument/2006/relationships/slide" Target="/ppt/slides/slide4.xml" Id="R9708f18ea77f41d4" /><Relationship Type="http://schemas.openxmlformats.org/officeDocument/2006/relationships/slide" Target="/ppt/slides/slide5.xml" Id="R3d90128ae5bb4e8d" /><Relationship Type="http://schemas.openxmlformats.org/officeDocument/2006/relationships/slide" Target="/ppt/slides/slide6.xml" Id="Rdf67876a497d4f8c" /><Relationship Type="http://schemas.openxmlformats.org/officeDocument/2006/relationships/slide" Target="/ppt/slides/slide7.xml" Id="R1657112b369c4b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1552a9b064f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b62c07b8d4cd7" /><Relationship Type="http://schemas.openxmlformats.org/officeDocument/2006/relationships/theme" Target="/ppt/slideMasters/theme/theme1.xml" Id="R00bceb36d0ad4c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cb62c07b8d4c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45536199a4f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72a6059e84d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e718d6d8d44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c83d70fc347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d5466396643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0cefd04d942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25ef3b6f74d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VENOLUM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VENOLUM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VENOLUM INVEST AS ble etablert [år] og holder til i Gran.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VENOLUM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VENOLUM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VENOLUM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VENOLUM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VENOLUM LINE SKOGLUND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VENOLUM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Lynnebakka 190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2750 Gran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928 635 619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VENOLUM INVEST AS</a:t>
            </a:r>
          </a:p>
        </p:txBody>
      </p:sp>
    </p:spTree>
  </p:cSld>
  <p:clrMapOvr>
    <a:masterClrMapping xmlns:a="http://schemas.openxmlformats.org/drawingml/2006/main"/>
  </p:clrMapOvr>
</p:sld>
</file>