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7dd84f1d4544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cb42b74154106"/>
  </p:sldMasterIdLst>
  <p:sldIdLst>
    <p:sldId xmlns:r="http://schemas.openxmlformats.org/officeDocument/2006/relationships" id="256" r:id="Rf64bafffa92f4666"/>
    <p:sldId xmlns:r="http://schemas.openxmlformats.org/officeDocument/2006/relationships" id="257" r:id="Rfb66691c57d0474e"/>
    <p:sldId xmlns:r="http://schemas.openxmlformats.org/officeDocument/2006/relationships" id="258" r:id="Ra2d4b70196ea4d4e"/>
    <p:sldId xmlns:r="http://schemas.openxmlformats.org/officeDocument/2006/relationships" id="259" r:id="Refc53256276649e7"/>
    <p:sldId xmlns:r="http://schemas.openxmlformats.org/officeDocument/2006/relationships" id="260" r:id="R566297ec70b4443e"/>
    <p:sldId xmlns:r="http://schemas.openxmlformats.org/officeDocument/2006/relationships" id="261" r:id="Rf0b4a6c71ff3413a"/>
    <p:sldId xmlns:r="http://schemas.openxmlformats.org/officeDocument/2006/relationships" id="262" r:id="Rdde71a50769a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cb42b74154106" /><Relationship Type="http://schemas.openxmlformats.org/officeDocument/2006/relationships/slide" Target="/ppt/slides/slide1.xml" Id="Rf64bafffa92f4666" /><Relationship Type="http://schemas.openxmlformats.org/officeDocument/2006/relationships/slide" Target="/ppt/slides/slide2.xml" Id="Rfb66691c57d0474e" /><Relationship Type="http://schemas.openxmlformats.org/officeDocument/2006/relationships/slide" Target="/ppt/slides/slide3.xml" Id="Ra2d4b70196ea4d4e" /><Relationship Type="http://schemas.openxmlformats.org/officeDocument/2006/relationships/slide" Target="/ppt/slides/slide4.xml" Id="Refc53256276649e7" /><Relationship Type="http://schemas.openxmlformats.org/officeDocument/2006/relationships/slide" Target="/ppt/slides/slide5.xml" Id="R566297ec70b4443e" /><Relationship Type="http://schemas.openxmlformats.org/officeDocument/2006/relationships/slide" Target="/ppt/slides/slide6.xml" Id="Rf0b4a6c71ff3413a" /><Relationship Type="http://schemas.openxmlformats.org/officeDocument/2006/relationships/slide" Target="/ppt/slides/slide7.xml" Id="Rdde71a50769a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7fbb44a0645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cb5207ccc4c9f" /><Relationship Type="http://schemas.openxmlformats.org/officeDocument/2006/relationships/theme" Target="/ppt/slideMasters/theme/theme1.xml" Id="R56bb01956d2c47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3cb5207ccc4c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954640d0c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1e16a985b42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ded4316be4d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b705e811844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1cc641e641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bd344282047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375cbfbef4b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DIDAKTRONIKK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 AS ble etablert [år] og holder til i Vikhammer.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SCHIMPF FRITZ PHILIPP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Naustmarka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7560 Vikhammer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