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4baeab693547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d30c960d6b4dac"/>
  </p:sldMasterIdLst>
  <p:sldIdLst>
    <p:sldId xmlns:r="http://schemas.openxmlformats.org/officeDocument/2006/relationships" id="256" r:id="R856107c07d184422"/>
    <p:sldId xmlns:r="http://schemas.openxmlformats.org/officeDocument/2006/relationships" id="257" r:id="Ra29c6d7683c34ea6"/>
    <p:sldId xmlns:r="http://schemas.openxmlformats.org/officeDocument/2006/relationships" id="258" r:id="Rb147b7f1d51147d6"/>
    <p:sldId xmlns:r="http://schemas.openxmlformats.org/officeDocument/2006/relationships" id="259" r:id="Rc9639de65348471e"/>
    <p:sldId xmlns:r="http://schemas.openxmlformats.org/officeDocument/2006/relationships" id="260" r:id="R5e2edc19d7454574"/>
    <p:sldId xmlns:r="http://schemas.openxmlformats.org/officeDocument/2006/relationships" id="261" r:id="R79f3baa31af14f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30c960d6b4dac" /><Relationship Type="http://schemas.openxmlformats.org/officeDocument/2006/relationships/slide" Target="/ppt/slides/slide1.xml" Id="R856107c07d184422" /><Relationship Type="http://schemas.openxmlformats.org/officeDocument/2006/relationships/slide" Target="/ppt/slides/slide2.xml" Id="Ra29c6d7683c34ea6" /><Relationship Type="http://schemas.openxmlformats.org/officeDocument/2006/relationships/slide" Target="/ppt/slides/slide3.xml" Id="Rb147b7f1d51147d6" /><Relationship Type="http://schemas.openxmlformats.org/officeDocument/2006/relationships/slide" Target="/ppt/slides/slide4.xml" Id="Rc9639de65348471e" /><Relationship Type="http://schemas.openxmlformats.org/officeDocument/2006/relationships/slide" Target="/ppt/slides/slide5.xml" Id="R5e2edc19d7454574" /><Relationship Type="http://schemas.openxmlformats.org/officeDocument/2006/relationships/slide" Target="/ppt/slides/slide6.xml" Id="R79f3baa31af14f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cefcbb5914d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adf89ae3f4080" /><Relationship Type="http://schemas.openxmlformats.org/officeDocument/2006/relationships/theme" Target="/ppt/slideMasters/theme/theme1.xml" Id="R34aa70d10d6c49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4adf89ae3f40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97cb1e69947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8a867e14242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acfb865b742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e8c8afa3c4e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3502dd17e41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b4fed524b46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URDAL HOLDING AS ble etablert [år] og holder til i Vikanes.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 URDAL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Vikanesvegen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5994 Vikanes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928 633 071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URDAL HOLDING AS</a:t>
            </a:r>
          </a:p>
        </p:txBody>
      </p:sp>
    </p:spTree>
  </p:cSld>
  <p:clrMapOvr>
    <a:masterClrMapping xmlns:a="http://schemas.openxmlformats.org/drawingml/2006/main"/>
  </p:clrMapOvr>
</p:sld>
</file>