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da2da2a0eb43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12c4d7e2784981"/>
  </p:sldMasterIdLst>
  <p:sldIdLst>
    <p:sldId xmlns:r="http://schemas.openxmlformats.org/officeDocument/2006/relationships" id="256" r:id="Rd23a1e4c2fb84318"/>
    <p:sldId xmlns:r="http://schemas.openxmlformats.org/officeDocument/2006/relationships" id="257" r:id="R65a98edd03ae4b42"/>
    <p:sldId xmlns:r="http://schemas.openxmlformats.org/officeDocument/2006/relationships" id="258" r:id="R11dd0e8339784899"/>
    <p:sldId xmlns:r="http://schemas.openxmlformats.org/officeDocument/2006/relationships" id="259" r:id="R37e24b2487ba4762"/>
    <p:sldId xmlns:r="http://schemas.openxmlformats.org/officeDocument/2006/relationships" id="260" r:id="Ra514ce684e224116"/>
    <p:sldId xmlns:r="http://schemas.openxmlformats.org/officeDocument/2006/relationships" id="261" r:id="R483c383b862c4f7a"/>
    <p:sldId xmlns:r="http://schemas.openxmlformats.org/officeDocument/2006/relationships" id="262" r:id="R7da9bef644734a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12c4d7e2784981" /><Relationship Type="http://schemas.openxmlformats.org/officeDocument/2006/relationships/slide" Target="/ppt/slides/slide1.xml" Id="Rd23a1e4c2fb84318" /><Relationship Type="http://schemas.openxmlformats.org/officeDocument/2006/relationships/slide" Target="/ppt/slides/slide2.xml" Id="R65a98edd03ae4b42" /><Relationship Type="http://schemas.openxmlformats.org/officeDocument/2006/relationships/slide" Target="/ppt/slides/slide3.xml" Id="R11dd0e8339784899" /><Relationship Type="http://schemas.openxmlformats.org/officeDocument/2006/relationships/slide" Target="/ppt/slides/slide4.xml" Id="R37e24b2487ba4762" /><Relationship Type="http://schemas.openxmlformats.org/officeDocument/2006/relationships/slide" Target="/ppt/slides/slide5.xml" Id="Ra514ce684e224116" /><Relationship Type="http://schemas.openxmlformats.org/officeDocument/2006/relationships/slide" Target="/ppt/slides/slide6.xml" Id="R483c383b862c4f7a" /><Relationship Type="http://schemas.openxmlformats.org/officeDocument/2006/relationships/slide" Target="/ppt/slides/slide7.xml" Id="R7da9bef644734a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2deac05bed42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8e2fe8c384006" /><Relationship Type="http://schemas.openxmlformats.org/officeDocument/2006/relationships/theme" Target="/ppt/slideMasters/theme/theme1.xml" Id="R44a85a0c551c43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88e2fe8c3840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0fed5b38d47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3547f612145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054502c8e4b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702d6aadf41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67cb1413a47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57d23bf5945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df77456924e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OLDERFJORD LODGE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OLDERFJORD LODGE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OLDERFJORD LODGE AS ble etablert [år] og holder til i Russenes.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OLDERFJORD LODGE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OLDERFJORD LODGE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OLDERFJORD LODGE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1 003 564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257 056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386 778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3 933 299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OLDERFJORD LODGE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OLAISSEN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OLDERFJORD LODGE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Solsetveien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9713 Russenes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OLDERFJORD LODGE AS</a:t>
            </a:r>
          </a:p>
        </p:txBody>
      </p:sp>
    </p:spTree>
  </p:cSld>
  <p:clrMapOvr>
    <a:masterClrMapping xmlns:a="http://schemas.openxmlformats.org/drawingml/2006/main"/>
  </p:clrMapOvr>
</p:sld>
</file>