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d8cfa105a04b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02d6788b8d4c2d"/>
  </p:sldMasterIdLst>
  <p:sldIdLst>
    <p:sldId xmlns:r="http://schemas.openxmlformats.org/officeDocument/2006/relationships" id="256" r:id="Rf0d3467cbfbf488d"/>
    <p:sldId xmlns:r="http://schemas.openxmlformats.org/officeDocument/2006/relationships" id="257" r:id="R908c4c6c364f4869"/>
    <p:sldId xmlns:r="http://schemas.openxmlformats.org/officeDocument/2006/relationships" id="258" r:id="R0dc3f72e03cd42ad"/>
    <p:sldId xmlns:r="http://schemas.openxmlformats.org/officeDocument/2006/relationships" id="259" r:id="Raba70cf2bb624252"/>
    <p:sldId xmlns:r="http://schemas.openxmlformats.org/officeDocument/2006/relationships" id="260" r:id="Ra55eba7edb634e05"/>
    <p:sldId xmlns:r="http://schemas.openxmlformats.org/officeDocument/2006/relationships" id="261" r:id="Rba245af454d54eb0"/>
    <p:sldId xmlns:r="http://schemas.openxmlformats.org/officeDocument/2006/relationships" id="262" r:id="R7c7b06cfd4fa46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2d6788b8d4c2d" /><Relationship Type="http://schemas.openxmlformats.org/officeDocument/2006/relationships/slide" Target="/ppt/slides/slide1.xml" Id="Rf0d3467cbfbf488d" /><Relationship Type="http://schemas.openxmlformats.org/officeDocument/2006/relationships/slide" Target="/ppt/slides/slide2.xml" Id="R908c4c6c364f4869" /><Relationship Type="http://schemas.openxmlformats.org/officeDocument/2006/relationships/slide" Target="/ppt/slides/slide3.xml" Id="R0dc3f72e03cd42ad" /><Relationship Type="http://schemas.openxmlformats.org/officeDocument/2006/relationships/slide" Target="/ppt/slides/slide4.xml" Id="Raba70cf2bb624252" /><Relationship Type="http://schemas.openxmlformats.org/officeDocument/2006/relationships/slide" Target="/ppt/slides/slide5.xml" Id="Ra55eba7edb634e05" /><Relationship Type="http://schemas.openxmlformats.org/officeDocument/2006/relationships/slide" Target="/ppt/slides/slide6.xml" Id="Rba245af454d54eb0" /><Relationship Type="http://schemas.openxmlformats.org/officeDocument/2006/relationships/slide" Target="/ppt/slides/slide7.xml" Id="R7c7b06cfd4fa46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57512d7ba48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a425322ce481c" /><Relationship Type="http://schemas.openxmlformats.org/officeDocument/2006/relationships/theme" Target="/ppt/slideMasters/theme/theme1.xml" Id="R49ec7e1c873744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6a425322ce48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cecc305684f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4e91297f246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8bd55acb449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8d32eec8344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cb3174e9b42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00807098440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26ac16e374a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SCHJØTT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