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5e2e916c3447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616a5317e74a3a"/>
  </p:sldMasterIdLst>
  <p:sldIdLst>
    <p:sldId xmlns:r="http://schemas.openxmlformats.org/officeDocument/2006/relationships" id="256" r:id="R39cebcb0c8b84912"/>
    <p:sldId xmlns:r="http://schemas.openxmlformats.org/officeDocument/2006/relationships" id="257" r:id="Raa3279fd34af4e1d"/>
    <p:sldId xmlns:r="http://schemas.openxmlformats.org/officeDocument/2006/relationships" id="258" r:id="R116bdd615a024e0e"/>
    <p:sldId xmlns:r="http://schemas.openxmlformats.org/officeDocument/2006/relationships" id="259" r:id="R9fbf7185335f4187"/>
    <p:sldId xmlns:r="http://schemas.openxmlformats.org/officeDocument/2006/relationships" id="260" r:id="Re04240a289414e52"/>
    <p:sldId xmlns:r="http://schemas.openxmlformats.org/officeDocument/2006/relationships" id="261" r:id="R7c4eb379de3c46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616a5317e74a3a" /><Relationship Type="http://schemas.openxmlformats.org/officeDocument/2006/relationships/slide" Target="/ppt/slides/slide1.xml" Id="R39cebcb0c8b84912" /><Relationship Type="http://schemas.openxmlformats.org/officeDocument/2006/relationships/slide" Target="/ppt/slides/slide2.xml" Id="Raa3279fd34af4e1d" /><Relationship Type="http://schemas.openxmlformats.org/officeDocument/2006/relationships/slide" Target="/ppt/slides/slide3.xml" Id="R116bdd615a024e0e" /><Relationship Type="http://schemas.openxmlformats.org/officeDocument/2006/relationships/slide" Target="/ppt/slides/slide4.xml" Id="R9fbf7185335f4187" /><Relationship Type="http://schemas.openxmlformats.org/officeDocument/2006/relationships/slide" Target="/ppt/slides/slide5.xml" Id="Re04240a289414e52" /><Relationship Type="http://schemas.openxmlformats.org/officeDocument/2006/relationships/slide" Target="/ppt/slides/slide6.xml" Id="R7c4eb379de3c46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c91d2ea3a347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332f0edc24187" /><Relationship Type="http://schemas.openxmlformats.org/officeDocument/2006/relationships/theme" Target="/ppt/slideMasters/theme/theme1.xml" Id="R2e45f876734241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2332f0edc241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44d65148b445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b982a109e47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e54a2da4142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a6ae1380143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0d8da218f4b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1dd1639be42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NYHUD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928 628 310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