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b4170b984f47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aabda5716b4a86"/>
  </p:sldMasterIdLst>
  <p:sldIdLst>
    <p:sldId xmlns:r="http://schemas.openxmlformats.org/officeDocument/2006/relationships" id="256" r:id="R8b16075d378147f8"/>
    <p:sldId xmlns:r="http://schemas.openxmlformats.org/officeDocument/2006/relationships" id="257" r:id="Rcd89fe9021064380"/>
    <p:sldId xmlns:r="http://schemas.openxmlformats.org/officeDocument/2006/relationships" id="258" r:id="R9cc4ea3fda2f4234"/>
    <p:sldId xmlns:r="http://schemas.openxmlformats.org/officeDocument/2006/relationships" id="259" r:id="R2cc97f5dbbda4db3"/>
    <p:sldId xmlns:r="http://schemas.openxmlformats.org/officeDocument/2006/relationships" id="260" r:id="R98c3f71e74f34f9c"/>
    <p:sldId xmlns:r="http://schemas.openxmlformats.org/officeDocument/2006/relationships" id="261" r:id="Ra2202df2cf96462a"/>
    <p:sldId xmlns:r="http://schemas.openxmlformats.org/officeDocument/2006/relationships" id="262" r:id="R0999f662fce04b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abda5716b4a86" /><Relationship Type="http://schemas.openxmlformats.org/officeDocument/2006/relationships/slide" Target="/ppt/slides/slide1.xml" Id="R8b16075d378147f8" /><Relationship Type="http://schemas.openxmlformats.org/officeDocument/2006/relationships/slide" Target="/ppt/slides/slide2.xml" Id="Rcd89fe9021064380" /><Relationship Type="http://schemas.openxmlformats.org/officeDocument/2006/relationships/slide" Target="/ppt/slides/slide3.xml" Id="R9cc4ea3fda2f4234" /><Relationship Type="http://schemas.openxmlformats.org/officeDocument/2006/relationships/slide" Target="/ppt/slides/slide4.xml" Id="R2cc97f5dbbda4db3" /><Relationship Type="http://schemas.openxmlformats.org/officeDocument/2006/relationships/slide" Target="/ppt/slides/slide5.xml" Id="R98c3f71e74f34f9c" /><Relationship Type="http://schemas.openxmlformats.org/officeDocument/2006/relationships/slide" Target="/ppt/slides/slide6.xml" Id="Ra2202df2cf96462a" /><Relationship Type="http://schemas.openxmlformats.org/officeDocument/2006/relationships/slide" Target="/ppt/slides/slide7.xml" Id="R0999f662fce04b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c4c1efeb844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8c0f3b2e34cfa" /><Relationship Type="http://schemas.openxmlformats.org/officeDocument/2006/relationships/theme" Target="/ppt/slideMasters/theme/theme1.xml" Id="R7d55c105344e40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38c0f3b2e34c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731c394a64b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2512be79849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bfbf00c464c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15bdd76604c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3966ae49a49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fae7f875345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94877923045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JT BYGG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 BYGG &amp;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4 281 442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1 638 131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1 243 762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2 797 844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4 295 326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TELLEFSEN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Othilie Tonnings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928 625 540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 BYGG &amp; EIENDOM AS</a:t>
            </a:r>
          </a:p>
        </p:txBody>
      </p:sp>
    </p:spTree>
  </p:cSld>
  <p:clrMapOvr>
    <a:masterClrMapping xmlns:a="http://schemas.openxmlformats.org/drawingml/2006/main"/>
  </p:clrMapOvr>
</p:sld>
</file>