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6c25bdee34f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f4e75163b43ee"/>
  </p:sldMasterIdLst>
  <p:sldIdLst>
    <p:sldId xmlns:r="http://schemas.openxmlformats.org/officeDocument/2006/relationships" id="256" r:id="Re145bf616a204308"/>
    <p:sldId xmlns:r="http://schemas.openxmlformats.org/officeDocument/2006/relationships" id="257" r:id="R3c6e2068d8f54445"/>
    <p:sldId xmlns:r="http://schemas.openxmlformats.org/officeDocument/2006/relationships" id="258" r:id="R4c9dc14535444ada"/>
    <p:sldId xmlns:r="http://schemas.openxmlformats.org/officeDocument/2006/relationships" id="259" r:id="Rc51e12b8a9d54ec8"/>
    <p:sldId xmlns:r="http://schemas.openxmlformats.org/officeDocument/2006/relationships" id="260" r:id="R19be21ad2ad64433"/>
    <p:sldId xmlns:r="http://schemas.openxmlformats.org/officeDocument/2006/relationships" id="261" r:id="R77d9f241e5d04d34"/>
    <p:sldId xmlns:r="http://schemas.openxmlformats.org/officeDocument/2006/relationships" id="262" r:id="R489c77fbd4de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f4e75163b43ee" /><Relationship Type="http://schemas.openxmlformats.org/officeDocument/2006/relationships/slide" Target="/ppt/slides/slide1.xml" Id="Re145bf616a204308" /><Relationship Type="http://schemas.openxmlformats.org/officeDocument/2006/relationships/slide" Target="/ppt/slides/slide2.xml" Id="R3c6e2068d8f54445" /><Relationship Type="http://schemas.openxmlformats.org/officeDocument/2006/relationships/slide" Target="/ppt/slides/slide3.xml" Id="R4c9dc14535444ada" /><Relationship Type="http://schemas.openxmlformats.org/officeDocument/2006/relationships/slide" Target="/ppt/slides/slide4.xml" Id="Rc51e12b8a9d54ec8" /><Relationship Type="http://schemas.openxmlformats.org/officeDocument/2006/relationships/slide" Target="/ppt/slides/slide5.xml" Id="R19be21ad2ad64433" /><Relationship Type="http://schemas.openxmlformats.org/officeDocument/2006/relationships/slide" Target="/ppt/slides/slide6.xml" Id="R77d9f241e5d04d34" /><Relationship Type="http://schemas.openxmlformats.org/officeDocument/2006/relationships/slide" Target="/ppt/slides/slide7.xml" Id="R489c77fbd4de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e4e0864be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c0bee1214a9d" /><Relationship Type="http://schemas.openxmlformats.org/officeDocument/2006/relationships/theme" Target="/ppt/slideMasters/theme/theme1.xml" Id="Rd574e7a5b1e94d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5c0bee121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7c3551090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02685d0f24a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8a35ae771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9f9de4530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98c638169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0548e77d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a8d6a2912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EDB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EDB AS ble etablert [år] og holder til i Innvik.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HOLDINGS &amp; CO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3357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6793 Innvik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928 624 846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