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6f6b4008e24f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0490fa6a4da4b7f"/>
  </p:sldMasterIdLst>
  <p:sldIdLst>
    <p:sldId xmlns:r="http://schemas.openxmlformats.org/officeDocument/2006/relationships" id="256" r:id="R9d8cdb36f2294b60"/>
    <p:sldId xmlns:r="http://schemas.openxmlformats.org/officeDocument/2006/relationships" id="257" r:id="Rbeb16c72f21e448e"/>
    <p:sldId xmlns:r="http://schemas.openxmlformats.org/officeDocument/2006/relationships" id="258" r:id="R51c64d03bbfa4bd8"/>
    <p:sldId xmlns:r="http://schemas.openxmlformats.org/officeDocument/2006/relationships" id="259" r:id="Rc5b82220bc144aea"/>
    <p:sldId xmlns:r="http://schemas.openxmlformats.org/officeDocument/2006/relationships" id="260" r:id="R2cd4f7fb314642f4"/>
    <p:sldId xmlns:r="http://schemas.openxmlformats.org/officeDocument/2006/relationships" id="261" r:id="R2dcb12a181fd4d79"/>
    <p:sldId xmlns:r="http://schemas.openxmlformats.org/officeDocument/2006/relationships" id="262" r:id="Re48e2ad5c219474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90fa6a4da4b7f" /><Relationship Type="http://schemas.openxmlformats.org/officeDocument/2006/relationships/slide" Target="/ppt/slides/slide1.xml" Id="R9d8cdb36f2294b60" /><Relationship Type="http://schemas.openxmlformats.org/officeDocument/2006/relationships/slide" Target="/ppt/slides/slide2.xml" Id="Rbeb16c72f21e448e" /><Relationship Type="http://schemas.openxmlformats.org/officeDocument/2006/relationships/slide" Target="/ppt/slides/slide3.xml" Id="R51c64d03bbfa4bd8" /><Relationship Type="http://schemas.openxmlformats.org/officeDocument/2006/relationships/slide" Target="/ppt/slides/slide4.xml" Id="Rc5b82220bc144aea" /><Relationship Type="http://schemas.openxmlformats.org/officeDocument/2006/relationships/slide" Target="/ppt/slides/slide5.xml" Id="R2cd4f7fb314642f4" /><Relationship Type="http://schemas.openxmlformats.org/officeDocument/2006/relationships/slide" Target="/ppt/slides/slide6.xml" Id="R2dcb12a181fd4d79" /><Relationship Type="http://schemas.openxmlformats.org/officeDocument/2006/relationships/slide" Target="/ppt/slides/slide7.xml" Id="Re48e2ad5c219474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aafe3fb4245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c88441fed24c6f" /><Relationship Type="http://schemas.openxmlformats.org/officeDocument/2006/relationships/theme" Target="/ppt/slideMasters/theme/theme1.xml" Id="Rfafa97e5c51046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c88441fed24c6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8b5b4f73b5498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1aee9ec0e409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c146f0ccb9415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175fe11b1f46e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529f1562f44c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3dd2a44c954c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3b287907d46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VIA BYGGPROSESS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BYGGPROSESS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VIA BYGGPROSESS AS ble etablert [år] og holder til i Lesja.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BYGGPROSESS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BYGGPROSESS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BYGGPROSESS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1 055 442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−499 127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−525 948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−136 655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196 555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BYGGPROSESS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KAAS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BYGGPROSESS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Jakup B. Klukstads veg 42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2665 Lesja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robert@viabyggprosess.no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www.viabyggprosess.no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928 624 773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VIA BYGGPROSESS AS</a:t>
            </a:r>
          </a:p>
        </p:txBody>
      </p:sp>
    </p:spTree>
  </p:cSld>
  <p:clrMapOvr>
    <a:masterClrMapping xmlns:a="http://schemas.openxmlformats.org/drawingml/2006/main"/>
  </p:clrMapOvr>
</p:sld>
</file>