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4b8779fbfd43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aa71ca034d41cf"/>
  </p:sldMasterIdLst>
  <p:sldIdLst>
    <p:sldId xmlns:r="http://schemas.openxmlformats.org/officeDocument/2006/relationships" id="256" r:id="R963f226164a54ef1"/>
    <p:sldId xmlns:r="http://schemas.openxmlformats.org/officeDocument/2006/relationships" id="257" r:id="R521d9f48b2b343e9"/>
    <p:sldId xmlns:r="http://schemas.openxmlformats.org/officeDocument/2006/relationships" id="258" r:id="Ra84654f9f19c460a"/>
    <p:sldId xmlns:r="http://schemas.openxmlformats.org/officeDocument/2006/relationships" id="259" r:id="Red884da5710c424a"/>
    <p:sldId xmlns:r="http://schemas.openxmlformats.org/officeDocument/2006/relationships" id="260" r:id="R6f21f5263e7348bd"/>
    <p:sldId xmlns:r="http://schemas.openxmlformats.org/officeDocument/2006/relationships" id="261" r:id="R458f665657ce4191"/>
    <p:sldId xmlns:r="http://schemas.openxmlformats.org/officeDocument/2006/relationships" id="262" r:id="R9ea85b70135041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aa71ca034d41cf" /><Relationship Type="http://schemas.openxmlformats.org/officeDocument/2006/relationships/slide" Target="/ppt/slides/slide1.xml" Id="R963f226164a54ef1" /><Relationship Type="http://schemas.openxmlformats.org/officeDocument/2006/relationships/slide" Target="/ppt/slides/slide2.xml" Id="R521d9f48b2b343e9" /><Relationship Type="http://schemas.openxmlformats.org/officeDocument/2006/relationships/slide" Target="/ppt/slides/slide3.xml" Id="Ra84654f9f19c460a" /><Relationship Type="http://schemas.openxmlformats.org/officeDocument/2006/relationships/slide" Target="/ppt/slides/slide4.xml" Id="Red884da5710c424a" /><Relationship Type="http://schemas.openxmlformats.org/officeDocument/2006/relationships/slide" Target="/ppt/slides/slide5.xml" Id="R6f21f5263e7348bd" /><Relationship Type="http://schemas.openxmlformats.org/officeDocument/2006/relationships/slide" Target="/ppt/slides/slide6.xml" Id="R458f665657ce4191" /><Relationship Type="http://schemas.openxmlformats.org/officeDocument/2006/relationships/slide" Target="/ppt/slides/slide7.xml" Id="R9ea85b70135041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82c7b20c6248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c8dd392bc432b" /><Relationship Type="http://schemas.openxmlformats.org/officeDocument/2006/relationships/theme" Target="/ppt/slideMasters/theme/theme1.xml" Id="R8c6623c0c5334d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dc8dd392bc43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3c75c64f541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de469e0ae44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078a941a746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a828bbd4b4e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2f374b60b4a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5534988bf44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4222e9c6848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D.G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D.G BYGG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1 109 012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−91 713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−930 505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225 636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GRANÅS DAVID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Ramsvikveien 125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928 624 501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D.G BYGG AS</a:t>
            </a:r>
          </a:p>
        </p:txBody>
      </p:sp>
    </p:spTree>
  </p:cSld>
  <p:clrMapOvr>
    <a:masterClrMapping xmlns:a="http://schemas.openxmlformats.org/drawingml/2006/main"/>
  </p:clrMapOvr>
</p:sld>
</file>